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2" r:id="rId2"/>
    <p:sldId id="274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93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09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43 340,'1'1'179,"0"0"1,-1-1-1,1 1 1,0-1-1,0 0 0,0 1 1,-1-1-1,1 1 1,0-1-1,0 0 1,0 0-1,0 1 0,0-1 1,-1 0-1,1 0 1,0 0-1,0 0 0,0 0 1,0 0-1,0 0 1,0-1-1,0 1 0,0 0 1,-1 0-1,1-1 1,0 1-1,0 0 0,1-2 1,4 0-32,19-8 2776,-25 10-2808,0 0 0,1 0 0,-1 0 0,0 0 0,0 0 0,0-1 0,0 1 0,0 0 0,0 0 0,0 0 0,0 0 0,0 0 0,0-1 0,0 1 0,0 0 0,0 0 0,0 0 0,0 0 0,-1 0 0,1 0 0,0-1 0,0 1 0,0 0 0,0 0 0,0 0 0,0 0 0,0 0 0,0 0 0,0-1 0,0 1 0,-1 0-1,1 0 1,0 0 0,0 0 0,0 0 0,0 0 0,0 0 0,0 0 0,0 0 0,-1 0 0,1 0-62,0-1 0,0 1 0,0 0-1,0 0 1,0 0 0,0 0 0,0 0 0,-1 0 0,1 0-1,0 0 1,0 0 0,0 0 0,0 0 0,0-1-1,0 1 1,0 0 0,0 0 0,-1 0 0,1 0 0,0 0-1,0 0 1,0 0 0,0 0 0,0 0 0,0 0-1,0 0 1,-1 0 0,1 0 0,0 0 0,0 0-1,0 0 1,0 0 0,0 0 0,0 0 0,0 1 0,-1-1-1,1 0 1,0 0 0,0 0 0,0 0 0,0 0-1,0 0 1,0 0 0,0 0 0,0 0 0,0 0-1,0 0 1,-1 1 0,1-1 0,0 0 0,0 0 0,0 0-1,0 0 1,0 0 0,0 0 0,0 0 0,0 1-1,0-1 1,0 0 0,0 0 0,0 0 0,0 0 0,0 0-1,0 0 1,0 0 0,0 1 0,0-1 0,7 2 3416,24-2-2622,26-13-34,-42 9-669,-1 1 0,1 0 1,28-1-1,108 13 767,-2-1 341,-131-8-1185,155-7 647,-160 7-568,0-1 0,-1 2 0,1 0 0,18 4 0,-13-2 9,27 0-1,87-10-110,-41 5-28,-66 3 9,0-2 0,-1 0-1,31-6 1,-9 2-33,-20 3 2,-16 1 1,-1 1 1,1 0 0,17 3 0,-9 0 0,108 13 36,-116-15-27,0-1 0,0-1 0,0 0 0,0 0 0,-1-1 0,20-6 0,-18 5 2,0 0 0,0 1 0,0 0 0,15 0-1,-6 3 90,1 1-1,31 8 0,-12-3-75,-30-5-15,26 4 90,68 3 0,-72-10-44,-20 0-16,0 1 0,0 0-1,15 2 1,-8 1-2,36-1-1,-45-1-6,-1 1 1,1-1-1,-1 2 1,1-1-1,-1 1 0,0 1 1,12 5-1,-10-4 98,6 2-49,1-1 1,34 7-1,-36-11-62,-1-1 0,1 0-1,21-2 1,-19 0-15,0 1-1,21 3 1,12 1-5,88-3 0,-67-2 11,-33 2-8,-10 0 26,40-5 0,-36 2-32,38 1 0,-37 1-13,36 5 43,72-10 43,-106 0-32,-28 4-33,-1-1-1,15 0 1,8 1-5,-17 0 28,-1 1 1,23 2 0,-1 2 57,45 0 0,-65-3-31,26 4 1,-25-2 135,27 0-1,-7-4-36,-21 0-156,1 1 0,0 1-1,21 2 1,-29-2 10,1 0-1,-1-1 1,0 0-1,8-1 1,-9 1 2,1-1 1,-1 1 0,0 0-1,1 1 1,10 1-1,29 6-18,-33-5 26,0 0 1,0-2-1,0 1 1,0-1 0,24-2-1,-19 0-12,0 2-1,22 2 1,-23-1 34,0-1 0,29-2 0,-10-1 76,-21 3-56,1-2-1,-1 0 1,0-1 0,21-5 0,-9-1 73,-1 1-1,2 1 1,-1 1 0,41-1-1,-58 7 5,0 1-1,-1 0 0,1 0 1,0 1-1,-1 0 0,1 1 0,-1 0 1,0 0-1,15 11 0,-14-12-1018,-58 11-19685,29-12 16850,-28 0-1,8-3 1444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5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0 792,'-4'22'7056,"3"-20"-5767,0 0 0,1 1 1,-1-1-1,1 1 0,0-1 1,-1 1-1,1-1 0,0 1 1,1 3-1,1-3-1035,0 0-1,1 0 1,-1 0 0,1 0-1,-1-1 1,1 1 0,0-1-1,6 4 1,-6-4-224,-1-1-440,23 19 449,-16-7-2898,-5 1-6950,-8-20 3327,1 2 5473,0-6-771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1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336 1 1524,'-6'8'4140,"-2"3"4918,7-11-8870,1 0 0,0 1 1,0-1-1,0 1 0,0-1 0,0 0 0,0 1 0,0-1 1,-1 1-1,1-1 0,0 0 0,1 1 0,-1-1 1,0 1-1,0-1 0,0 0 0,0 1 0,0-1 0,0 1 1,0-1-1,1 0 0,-1 1 0,0-1 0,0 0 0,0 1 1,1-1-1,-1 0 0,1 1 0,2 3 126,0 0 0,0 0 0,0 0 0,-1 1 0,0-1 0,1 1 0,-2 0 0,4 8-1,-1 2 247,3 25 0,-6-25-338,0 1 1,-1 0 0,-1 0 0,0 0 0,-1 0 0,-7 23 0,1-10-106,-1-1-1,-20 42 1,10-33-580,-1-2 1,-2 0-1,-1-2 0,-33 37 1,47-61-458,0 1 0,-1-1 1,-21 15-1,25-20-142,-1 0 0,0 0 0,1-1 1,-2 0-1,1 0 0,0-1 0,-15 4 0,10-4-793,-9 1-4306,24-8 4117,1 2 1093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2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1 992,'15'0'2996,"18"5"10913,-14-1-11298,-15-3-2491,0 0-1,0 1 1,0-1-1,0 1 1,0 0 0,0 0-1,-1 0 1,1 0 0,-1 1-1,0 0 1,1-1 0,-1 1-1,0 0 1,-1 1 0,1-1-1,0 0 1,3 8 0,-2-2-121,0-1 1,-1 1 0,-1 0 0,1 0 0,-1 0-1,-1 1 1,1 11 0,-1-8-108,4 51-336,-4-19-2634,-1-45 2875,0 1 1,0-1 0,1 1-1,-1-1 1,0 1-1,0-1 1,0 1-1,-1-1 1,1 1 0,0-1-1,0 1 1,0-1-1,0 1 1,0-1 0,-1 1-1,1-1 1,0 1-1,0-1 1,-1 1 0,1-1-1,-7-4-6780,0-10 718,3 7 6622,-1-6-1865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2.6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1 113 1104,'8'12'14969,"-1"-11"-7592,0-2-6123,-1 1-2598,53-6 2679,36-5-1474,-67 6-185,-18 4 45,-1 0 0,0-1-1,0 0 1,10-5-1,-10 4-70,1-2-1520,-9 5 1731,-1 0-1,0-1 1,0 1-1,0-1 1,0 1-1,0-1 0,0 1 1,0-1-1,0 1 1,0-1-1,0 1 0,0-1 1,0 1-1,0-1 1,-1 1-1,1 0 0,0-1 1,0 1-1,0-1 1,-1 1-1,1-1 0,0 1 1,0 0-1,-1-1 1,1 1-1,0 0 0,-1-1 1,-1-1-1260,-1-1 0,1 1-1,0 0 1,-1 0 0,1 0 0,-6-2 0,-10-9-3395,11 6 3167</inkml:trace>
  <inkml:trace contextRef="#ctx0" brushRef="#br0" timeOffset="1">193 0 908,'-10'6'16615,"9"-6"-15942,-3-1 3554,17 4-2333,-10-1-1839,0 0 0,-1 0 0,0 1 0,1-1 1,-1 1-1,0 0 0,0 0 0,0 0 0,0 0 0,2 5 0,10 35 432,-11-33-444,1 6-320,-1 0 1,1 27-1,-2-25-556,-2 10-1408,-5 2-3495,4-27 4863,0 0 0,0 1 0,0-1 0,0 0 0,-1-1 0,1 1 0,-1 0 0,0 0-1,0-1 1,0 1 0,0-1 0,0 1 0,0-1 0,-1 0 0,-4 4 0,-1-1-707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3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8 1300,'-24'12'12002,"13"-7"-2830,11-5-9058,-1 0 0,1 0 0,0 1 1,0-1-1,-2 1 1940,2-1-1940,0 0 0,0 0 1,0 0-1,0 0 0,0 0 0,0 0 0,0 0 0,0 1 0,0-1 1,0 0-1,0 0 0,0 0 0,0 0 0,0 0 0,0 0 0,0 0 0,0 1 1,0-1-1,0 0 0,0 0 0,0 0 0,0 0 0,0 0 0,0 0 1,7 4 2094,10-2-869,22 0-1016,0-2-1,0-2 0,45-8 0,39-2-351,-105 11 28,7-1 0,0 2 0,0 0 0,0 1 0,42 8 0,-61-7 0,0 0 0,0 1 0,-1-1 0,11 7 0,-14-8 0,0 0 0,1 1 0,-1 0 0,0-1 0,0 1 0,0 0 0,0 0 0,0 1 0,0-1 0,0 0 0,-1 0 0,3 5 0,-4-6-120,0-1 0,1 1 0,-1-1 0,0 1-1,0 0 1,0-1 0,0 1 0,0 0 0,1-1 0,-1 1 0,0-1 0,0 1 0,0 0 0,-1-1-1,1 1 1,0 0 0,0-1 0,0 1 0,0-1 0,-1 1 0,1 0 0,-1 0 0,1 0-149,-1-1 1,1 0-1,-1 1 1,1-1 0,-1 0-1,1 0 1,-1 0-1,0 1 1,1-1-1,-1 0 1,1 0 0,-1 0-1,1 0 1,-1 0-1,0 0 1,1 0-1,-1 0 1,1 0 0,-2-1-1,0 1-684,0-1 0,0 1 0,0-1-1,0 0 1,0 0 0,0 0 0,0 0 0,0 0-1,1 0 1,-1 0 0,0-1 0,-1-1-1,-5-15-5022,6-12 1660,4 8 2476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3.5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 88 40,'-3'4'882,"-10"16"3807,12-19-3778,0 0 1,0 1-1,-1-1 1,1 0-1,0 1 1,-1-1-1,1 0 0,-1 0 1,-2 1-1,2-1 509,0-1 1,0 1-1,1 0 0,-1 0 0,1 0 0,-1 0 0,1 0 0,-3 2 0,4-3-1359,0 0-1,0 1 1,0-1-1,0 0 1,0 0-1,0 0 1,0 0-1,0 0 1,0 0-1,0 0 1,0 0-1,0 0 1,0 0 0,0 0-1,0 0 1,0 0-1,0 0 1,0 1-1,0-1 1,0 0-1,0 0 1,0 0-1,0 0 1,0 0 484,0 0-485,0 0 1,0 0-1,0 0 1,0 0 0,1 0-1,-1 0 1,0 0-1,0 1 1,0-1-1,0 0 1,0 0-1,0 0 1,0 0-1,0 0 1,0 0-1,0 0 1,0 0 0,0 0-1,0 0 1,0 0-1,1 0 1,-1 0-1,0-1 1,0 1-1,0 0 1,0 0-1,0 0 1,0 0-1,0 0 1,13-3 517,51-16-451,-30 9-2487,49-19 1,-79 27 1448,0 0 1,-1 0-1,1 0 0,0 0 1,-1 0-1,6-6 0,-8 8 538,0-1 0,-1 0 0,1 0 1,-1 0-1,0 0 0,1 1 0,-1-1 0,1 0 0,-1 0 0,0 0 0,0 0 0,0 0 0,0 0 0,1 0 0,-1 0 0,0 0 0,-1 0 0,1 0 0,0 0 0,0 1 0,0-1 1,0 0-1,-1 0 0,1 0 0,-1 0 0,1 0 0,0 0 0,-1 1 0,1-1 0,-1 0 0,0 0 0,1 0 0,-1 1 0,0-1 0,0 0 0,-17-16-4789,6 9 3355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4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53 1304,'-1'1'418,"1"-1"1,-1 0-1,1 1 0,-1-1 1,1 1-1,-1-1 0,1 0 1,-1 0-1,0 1 0,1-1 1,-1 0-1,1 0 0,-1 0 1,0 1-1,1-1 0,-1 0 0,1 0 1,-1 0-1,0 0 0,1 0 1,-1 0-1,0-1 0,1 1 1,-1 0-1,0 0 0,1 0 1,-1 0-1,1-1 0,-1 1 1,1 0-1,-1-1 0,1 1 1,-1 0-1,1-1 0,-1 1 0,1-1 1,-1 1-1,1-1 0,-1 1 1,1-1-1,0 1 0,-1-2 1,-6-12 5041,7 13-5284,0 0 1,0 0-1,0 0 0,-1 0 1,1 0-1,0 0 0,1 0 1,-1 0-1,0 0 0,0 0 0,1-2 1,-1 1-6,1 1 0,0-1 1,0 1-1,0-1 0,0 1 1,0 0-1,0-1 0,0 1 1,0 0-1,1 0 0,2-2 0,-4 2-151,0 1-1,1 0 0,-1 0 0,1 0 0,-1-1 1,1 1-1,-1 0 0,1 0 0,-1 0 0,1 0 1,-1 0-1,1 0 0,-1 0 0,1 0 0,-1 0 1,1 0-1,-1 0 0,1 0 0,-1 0 0,1 1 1,-1-1-1,1 0 0,-1 0 0,0 0 0,1 1 1,-1-1-1,1 0 0,-1 1 0,1-1 0,-1 0 1,0 1-1,1-1 0,-1 0 0,0 1 0,0-1 1,1 1-1,-1-1 0,0 0 0,0 1 0,1-1 1,-1 1-1,0-1 0,0 1 0,0 0 0,6 14 130,0-1-1,-1 1 1,-1 0 0,3 21-1,2 69-329,-8 195 1,-4-163 372,3-137-180,0 0-1,0 1 0,0-1 0,0 0 0,0 0 0,0 0 1,0 0-1,0 0 0,0 1 0,0-1 0,0 0 0,0 0 1,0 0-1,-1 0 0,1 0 0,0 0 0,0 1 0,0-1 0,0 0 1,0 0-1,0 0 0,0 0 0,-1 0 0,1 0 0,0 0 1,0 0-1,0 0 0,0 0 0,0 1 0,-1-1 0,1 0 1,0 0-1,0 0 0,0 0 0,0 0 0,0 0 0,-1 0 1,1 0-1,0 0 0,0 0 0,0 0 0,0-1 0,-1 1 0,1 0 1,0 0-1,0 0 0,0 0 0,0 0 0,0 0 0,0 0 1,-1 0-1,1 0 0,0 0 0,0 0 0,0-1 0,0 1 1,0 0-1,0 0 0,0 0 0,0 0 0,-1 0 0,1 0 1,0-1-1,0 1 0,-10-10 284,9 9-286,-11-10-651,1 0 0,-2 1 0,-24-16 0,29 21 107,0 1 0,-1 0 1,1 0-1,-1 1 1,0 0-1,0 1 0,-1 0 1,-9-1-1,-36 1-130,55 2 714,0-1-1,0 1 0,0 0 1,0-1-1,0 1 1,0 0-1,0-1 0,0 1 1,0 0-1,0 0 1,0-1-1,0 1 0,0 0 1,0-1-1,1 1 1,-1 0-1,0-1 0,0 1 1,0 0-1,0 0 1,1-1-1,-1 1 0,0 0 1,0 0-1,1-1 1,-1 1-1,0 0 1,0 0-1,1 0 0,-1-1 1,1 1-1,11-13 1148,-11 12-1145,12-12 442,10-10-894,36-28-1,4-1-4543,24-33-12711,-75 72 15529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4.4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22 60,'-1'11'4339,"0"-9"-2892,1 0 0,0 0 0,-1 0 0,1-1 0,0 1 0,0 0 0,0 0 0,0 0-1,1 2 1,-1-4-1287,1 1 0,-1-1 0,0 0-1,1 0 1,-1 1 0,1-1-1,-1 0 1,0 0 0,1 0 0,-1 1-1,1-1 1,-1 0 0,1 0-1,-1 0 1,1 0 0,-1 0 0,0 0-1,1 0 1,-1 0 0,1 0-1,-1 0 1,1-1 0,16-2 407,-9 1-173,84-8 941,-88 9-1212,1-1-1,-1 1 1,0-1-1,0 0 1,0-1-1,0 1 0,5-5 1,13-7 216,-20 13-341,-1 0 0,0 0 0,1 0-1,-1 1 1,1-1 0,0 1 0,-1-1 0,1 1 0,-1 0 0,1-1 0,0 1-1,-1 0 1,3 0 0,-3 0 1,-1 1 1,0-1-1,1 0 0,-1 0 1,0 0-1,1 1 0,-1-1 1,0 0-1,0 0 0,1 0 1,-1 1-1,0-1 0,0 0 1,1 1-1,-1-1 0,0 0 1,0 1-1,0-1 0,0 0 1,1 1-1,-1-1 0,0 1 1,0 14 59,-16 58 167,11-52-212,0 0 0,1 1 0,1 0 0,1 0 0,2 42 0,2-47 161,0 1 0,2-1 0,0 1 0,1-1 1,7 17-1,-9-27 8,-1-1 1,2 0 0,-1-1-1,1 1 1,0-1 0,0 1-1,0-1 1,1 0 0,0-1-1,0 1 1,0-1 0,1 0-1,-1 0 1,1-1 0,0 1-1,10 3 1,-4-3-84,0 0 0,1-1 0,0 0 0,0-1-1,0-1 1,0 0 0,0-1 0,0 0 0,0-1 0,0 0 0,0-1 0,0 0-1,20-7 1,-32 8-138,0 1-1,0 0 0,0 0 1,0-1-1,-1 1 0,1 0 0,0-1 1,0 1-1,-1-1 0,1 1 1,0-1-1,-1 1 0,1-1 1,0 0-1,-1 1 0,1-1 1,-1 0-1,1 0 0,-1 1 1,1-1-1,-1 0 0,0 0 0,1 1 1,-1-1-1,0 0 0,0-1 1,0 1-111,0 0-1,0-1 1,-1 1 0,1 0 0,-1 0 0,1-1 0,-1 1 0,1 0 0,-1 0 0,0 0-1,1 0 1,-1 0 0,0 0 0,0 0 0,-1-1 0,-4-3-751,1 1 1,-1 0-1,0 0 0,0 1 1,-7-4-1,-13-4-4580,1-1 0,-36-24 0,48 27 3195,-16-16 0,6 1 451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4.8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303 11 1100,'-11'-8'6069,"10"7"-5628,1 1 0,-1 0 0,1 0 0,0-1 0,-1 1 0,1 0 0,-1 0 0,1 0 0,-1-1 0,1 1 0,-1 0 0,1 0 0,-1 0 0,1 0 0,-1 0 0,1 0 0,-1 0 0,1 0 0,-1 0 0,1 0 0,-1 0-1,1 1 1,-1-1 0,1 0 0,-1 1 0,8 16 4106,7 17-2456,-7-19-1534,-1 0 0,7 28 0,-10-22-423,0 0 1,-1 1-1,-1-1 0,-1 1 0,-1-1 0,-1 0 1,0 1-1,-2-1 0,-9 30 0,0-9-728,-2-1 1,-3 0-1,0-1 0,-3-1 0,-44 64 0,65-103 580,-11 16-1670,-1-1 0,-14 14 0,23-26 979,0 0 0,-1 0 0,1 0 0,0-1 0,-1 1 0,0-1 0,1 0 0,-1 0 0,0 0 0,0 0 0,0-1 0,-1 0 0,1 0 0,0 0 0,-6 1 0,8-2 298,0-1-1,-1 1 1,1 0 0,0-1-1,0 1 1,0-1 0,0 0-1,-1 1 1,1-1-1,0 0 1,0-1 0,1 1-1,-4-2 1,-10-9-1614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5.1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60,'17'10'4858,"-4"2"6865,-7-7-6075,22 20 805,19 9-4022,12 10-2243,5 13-1118,-38-32-6100,-30-45-7826,3-12 8621,1 15 4237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5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1180,'0'16'25268,"4"-13"-23180,5 1-4117,-5-2 2014,0 0 0,-1 0 1,1 0-1,-1 1 0,1 0 0,-1 0 0,0 0 0,0 0 1,0 0-1,0 1 0,3 5 0,4 7-771,10 24 0,-11-20-133,-9-20 918,1 0 0,-1 1 0,0-1-1,0 1 1,0-1 0,0 1 0,0-1 0,1 1-1,-1-1 1,0 1 0,0-1 0,0 1 0,0-1-1,0 0 1,0 1 0,-1-1 0,1 1 0,0-1-1,0 1 1,0-1 0,0 1 0,-1-1 0,1 1-1,0-1 1,0 0 0,-1 1 0,1-1 0,0 0-1,0 1 1,-1-1 0,1 0 0,0 1 0,-1-1-1,1 0 1,-1 1 0,-20 8 276,6-3-201,1 1-36,6-3-5,0 1 0,0 0 0,0 0 0,-11 11 0,11-8 33,3-3 88,0-1 0,1 1 0,-1 0 0,1 1 0,0-1 1,-3 7-1,7-12-140,0 0 0,0 1 1,0-1-1,0 0 0,0 0 1,0 0-1,0 0 0,-1 1 1,1-1-1,0 0 0,0 0 1,0 0-1,0 0 0,0 1 1,0-1-1,1 0 0,-1 0 1,0 0-1,0 0 0,0 1 1,0-1-1,0 0 0,0 0 0,0 0 1,0 0-1,0 1 0,0-1 1,0 0-1,1 0 0,-1 0 1,0 0-1,0 0 0,0 0 1,0 1-1,0-1 0,0 0 1,1 0-1,-1 0 0,0 0 1,0 0-1,12 2 325,11-3 14,11-5-194,37-11-1,-37 8-127,-22 6-17,9-1 9,-21 4-14,0 1 0,0 0 1,0 0-1,0 0 0,-1 0 0,1 0 1,0-1-1,-1 1 0,1 0 0,0 0 1,-1-1-1,1 1 0,-1 0 0,0 1 1,-12 13 35,0 0 0,0-1 1,-2 0-1,-31 23 0,-54 22-163,60-36 75,32-18 39,6-4-4,0 1-1,0-1 0,0 1 1,-1-1-1,1 0 1,0 0-1,-1 0 1,-2 1-1,4-2-24,16 0 59,12-7 850,0 1-1,1 1 1,43-2 0,-70 7-831,0 0 1,0 0-1,0 0 1,-1 1-1,1-1 1,0 0-1,0 0 1,0 1-1,0-1 1,0 0 0,0 1-1,0-1 1,-1 1-1,1-1 1,0 1-1,0 0 1,-1-1-1,1 1 1,0 0-1,0 1 1,1 0 6,-1 0 0,0 0 1,0 0-1,0 1 0,0-1 1,0 0-1,-1 1 0,1 2 0,1 7 25,-1 0 0,-1 21 0,0-20-24,-3 56-10,1-45-604,1-1-1,1 1 1,6 45-1,-3-62-2843,-1-14 918,0-21-935,-1 24 2687,8-89-11494,2 31 6879,-4 27 3440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5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142 1 844,'1'1'1021,"0"0"-1,0-1 1,0 1-1,0 0 0,-1 0 1,1 0-1,0 0 1,-1 0-1,1 1 1,-1-1-1,1 1 1,8 13 5177,13 5-4435,-15-14-1756,0 0 0,0 0 0,-1 1 0,0 0-1,0 0 1,-1 0 0,9 16 0,-14-22-6,1-1 0,-1 1 0,1 0 0,-1 0 0,0-1 0,1 1 0,-1 0 0,0 0-1,0-1 1,0 1 0,0 0 0,1 0 0,-1 0 0,0-1 0,0 1 0,-1 0 0,1 0 0,0 0 0,0 0 0,0-1 0,0 1 0,-1 0 0,1 0 0,0-1 0,-1 1 0,1 0 0,-1-1 0,1 1 0,-1 0-1,1-1 1,-1 1 0,1 0 0,-1-1 0,1 1 0,-1-1 0,0 1 0,1-1 0,-1 0 0,-1 1 0,-58 42-21,13-9-36,-33 11 19,80-45 42,0 1 0,0-1 0,-1 0 0,1 0 0,0 0 0,0 0 0,-1 0 0,1 0 0,0 1 0,0-1-1,-1 0 1,1 0 0,0 0 0,0 1 0,0-1 0,-1 0 0,1 0 0,0 0 0,0 1 0,0-1 0,0 0 0,0 0 0,-1 1-1,1-1 1,0 0 0,0 1 0,0-1 0,0 0 0,0 0 0,0 1 0,0-1 0,0 0 0,0 1 0,9 2 162,15-3 219,-3-4-177,-1-1 0,1-1 1,33-14-1,10-3 96,40-9 437,-74 31-462,-30 1-240,0 2-29,-1-1 0,1 0 1,-1 0-1,1 0 0,-1 0 0,0 0 0,0 0 0,1 0 0,-1 0 0,0-1 0,-2 2 1,-44 34-100,-58 33 1,-14 11 38,104-69 102,2-2 203,0 0 0,1 2 0,-1 0 1,2 0-1,-16 19 0,27-30-223,0 1 1,0-1-1,0 0 1,0 0-1,-1 1 1,1-1-1,0 0 1,0 1-1,0-1 1,0 0-1,0 1 1,0-1-1,0 0 1,0 0 0,0 1-1,0-1 1,0 0-1,0 1 1,0-1-1,0 0 1,0 1-1,0-1 1,0 0-1,0 1 1,1-1-1,-1 0 1,0 0-1,0 1 1,0-1-1,1 0 1,-1 1-1,0-1 1,0 0-1,0 0 1,1 0 0,-1 1-1,0-1 1,0 0-1,1 0 1,-1 0-1,0 0 1,1 1-1,-1-1 1,0 0-1,1 0 1,-1 0-1,0 0 1,0 0-1,1 0 1,-1 0-1,0 0 1,1 0-1,-1 0 1,1 0-1,23 1 1301,-20-1-1037,10-1 170,-1 0 0,0 0 0,0-2 0,14-3-1,51-20 324,-51 16-617,180-77-102,-143 59-2502,-64 28 2396,0 0 0,0 0 0,0 0 1,0 0-1,0 0 0,0 0 0,1 0 1,-1 0-1,0 0 0,0 0 0,0 0 1,0 0-1,0 0 0,0 0 0,0 0 1,0 0-1,0 0 0,0 0 0,0 0 1,0 0-1,0 0 0,0 0 0,0 0 1,0 0-1,0-1 0,0 1 0,0 0 1,0 0-1,0 0 0,0 0 0,0 0 1,0 0-1,0 0 0,0 0 0,0 0 1,0 0-1,0 0 0,0 0 0,0 0 1,0 0-1,0 0 0,0 0 0,0 0 1,0-1-1,0 1 0,0 0 0,0 0 1,0 0-1,0 0 0,0 0 0,0 0 1,0 0-1,0 0 0,0 0 0,-1 0 1,1 0-1,0 0 0,0 0 0,0 0 1,0 0-1,0 0 0,0 0 0,0 0 1,0 0-1,0 0 0,0 0 0,-8-3-1757,-9 1-1205,-33 6-6328,34-2 5952,1-1 1,-18-1 0,15-2 1149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6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2164,'-4'15'11709,"3"-15"-11106,1 1-1,0-1 1,0 1-1,0-1 1,0 1 0,0-1-1,0 1 1,0 0-1,0-1 1,0 1-1,0-1 1,0 1-1,0-1 1,0 2 0,10 2 2043,58 7 1648,37-5-4115,-76-10-642,-14 2-1047,1 1-3286,-20 1 449,2-1 3504,1 1 0,-1 0 1,1 1-1,0-1 0,-1 0 0,1 0 0,0 0 1,-1 1-1,1-1 0,-2 2 0,-34 12-7012,22-6 6250</inkml:trace>
  <inkml:trace contextRef="#ctx0" brushRef="#br0" timeOffset="1">56 200 1124,'-10'30'4944,"1"0"3943,9-30-8728,0 1 1,-1-1-1,1 0 0,0 1 0,0-1 0,0 0 0,0 1 0,0-1 0,0 1 0,0-1 1,-1 0-1,1 1 0,0-1 0,0 0 0,1 1 0,-1-1 0,0 1 0,0-1 0,0 0 1,0 1-1,0-1 0,0 0 0,0 1 0,0-1 0,1 0 0,-1 1 0,0-1 1,0 0-1,1 0 0,-1 1 0,0-1 0,0 0 0,1 1 0,-1-1 0,0 0 0,1 0 1,-1 0-1,0 1 0,1-1 0,-1 0 0,0 0 0,1 0 0,-1 0 0,0 0 0,1 0 1,-1 0-1,0 0 0,1 0 0,-1 0 0,1 0 0,-1 0 0,0 0 0,1 0 0,0 0 1,25-6 1465,-17 4-1117,17-5-83,36-14 0,-44 14-1602,20-12 0,-30 15 2126,3 1-9123,-25 14-8289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6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345 0 1492,'-1'1'880,"0"0"1,1 1-1,-1-1 1,0 0-1,0 0 0,0 0 1,-12 13 16952,19-7-15726,2 2-1685,-6-2-164,5 7 286,-2 1 0,0 0-1,-1 0 1,3 17 0,13 77 813,6 9-910,-15-79-462,9 74-1,-20-107 16,1-2 0,-1 0 0,0 0 0,0 0 0,0 0 0,-1 7 0,0-10 0,1 0 0,0 0 0,-1 0 0,1 0 0,-1 0 0,1 0 0,-1 0 0,1-1 0,-1 1 0,0 0 0,1 0 0,-1-1 0,0 1 0,0 0 0,1-1 0,-1 1 0,0-1 0,0 1 0,0-1 0,0 1 0,0-1 0,0 1 0,0-1 0,0 0 0,0 0 0,0 0 0,0 1 0,-1-1 0,-27 1-46,0 0-1,1-2 1,-1-1-1,0-2 1,1 0-1,-1-2 1,1-1-1,-43-17 1,63 20-1260,-1 0-1,-13-9 1,15 9 134,1-1 0,0 1 0,0-2 0,0 1 0,0-1 0,1 1 0,0-2 0,1 1 0,-1 0 0,1-1 0,0 0 0,1 0 0,0 0 0,0 0 0,0-1 0,1 1 0,0-1 0,1 0 0,-1 1 0,1-12 0,2-18-1550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7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31 744,'0'-6'2428,"0"5"-1524,1-1-1,-1 1 1,0-1 0,0 1 0,0-1 0,0 1 0,-1 0 0,1-1 0,0 1-1,-1-1 1,1 1 0,-1 0 0,1-1 0,-3-2 4418,18 19-2595,-12-8-2519,0 0 0,-1 1 0,1-1-1,-1 1 1,-1-1 0,2 11 0,0 0 34,0 13-58,0 1-1,-2-1 0,-5 49 0,2-29-162,1-27-18,-2 23-9,2 0 0,2 0-1,12 70 1,-12-112 26,0 0 0,1 0 0,-1 1 0,2-1 0,-1 0 0,0-1 0,1 1-1,4 6 1,-6-10 8,0 1-1,0-1 0,0 0 1,0 0-1,1 1 0,-1-1 1,0 0-1,1 0 0,-1 0 0,1-1 1,-1 1-1,1 0 0,-1 0 1,1-1-1,-1 1 0,1-1 1,0 0-1,-1 1 0,1-1 0,0 0 1,-1 0-1,1 0 0,0 0 1,-1 0-1,1 0 0,0 0 1,-1-1-1,1 1 0,0-1 1,2 0-1,0-2 41,1 1 0,-1-1 0,0 0 0,0 0 1,0 0-1,0-1 0,0 1 0,-1-1 0,1 0 0,-1 0 0,0 0 1,0-1-1,-1 1 0,1-1 0,-1 1 0,0-1 0,0 0 0,-1 0 0,3-9 1,12-63 88,-15 69-169,-1 6 6,1 0 1,-1 0-1,0 1 0,0-1 1,1 0-1,0 0 0,-1 0 0,1 0 1,0 1-1,0-1 0,0 0 1,1-2-1,-2 9-105,0 1 0,1-1 0,-1 0 0,1 0 0,0 0 0,1 0 1,1 6-1,0-2 18,0 3 63,0 0 0,2 0 0,-1 0 1,2 0-1,-1 0 0,9 10 0,-13-20 29,0 0-1,0-1 0,1 1 1,-1 0-1,1-1 0,0 1 1,-1-1-1,1 1 0,0-1 1,0 0-1,0 1 0,4 0 1,-5-1 18,0-1 0,1 1 0,-1-1 1,1 0-1,-1 0 0,1 0 0,-1 0 1,1 0-1,-1 0 0,0 0 0,1 0 1,-1-1-1,1 1 0,-1-1 0,3 0 1,-1-1 25,-1 1 0,1-1 0,-1 0 1,0 0-1,0 0 0,0 0 1,1 0-1,-2 0 0,1-1 0,0 1 1,0-1-1,-1 1 0,0-1 1,1 0-1,-1 0 0,0 1 0,0-1 1,0-3-1,1-8 65,0-1 1,-1 1-1,-1 0 0,0-1 0,-1 1 1,0 0-1,-1 0 0,-1 0 0,-4-15 1,4 21-41,1 1 0,-1-1 1,0 1-1,-1 0 0,0 0 1,0 0-1,0 0 0,-1 1 1,-6-7-1,9 11-93,1 1 0,0 1 1,0-1-1,-1 0 0,1 0 0,0 0 0,-1 1 1,1-1-1,-1 1 0,1-1 0,-1 1 0,1 0 0,-1-1 1,1 1-1,-1 0 0,0 0 0,1 0 0,-1 0 0,1 0 1,-1 0-1,1 1 0,-1-1 0,1 1 0,-1-1 0,1 1 1,-1-1-1,1 1 0,-1 0 0,1 0 0,0-1 0,-3 3 1,-1 1-259,0 0 0,0 1 1,0-1-1,0 1 0,1 0 1,-5 6-1,3-2-925,1 0 0,-7 14-1,3 6-5293,8-27 5836,1-1 0,0 1 0,1 0 1,-1 0-1,0 0 0,1 0 0,-1 0 0,1 0 0,-1 0 0,1 0 0,0-1 0,0 1 0,0 0 0,0-1 0,0 1 0,0 0 0,0-1 0,1 0 0,-1 1 0,0-1 1,4 3-1,3 1-1266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7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0 120 808,'11'-6'2200,"4"-3"5872,-14 8-7253,0-1 0,1 1 1,-1 0-1,0-1 0,0 1 0,0 0 0,0-1 1,0 1-1,0-1 0,0 0 0,-1 1 0,1-1 1,0 0-1,-1-1 0,6-12 2177,-5 10-2452,-3 11-602,1 1 33,-1 0-1,1 0 1,0 0 0,0 0 0,1 0-1,0 0 1,0 1 0,1-1 0,0 0 0,0 0-1,1 0 1,-1 0 0,2-1 0,-1 1-1,7 12 1,-5-11-8,1 0 1,0 0-1,0-1 0,0 0 0,1 0 1,0 0-1,1-1 0,-1 0 0,1 0 1,0 0-1,1-1 0,10 6 0,-17-11 41,1 1-1,0 0 1,0 0-1,0-1 0,0 1 1,-1-1-1,1 1 0,0-1 1,0 0-1,0 0 1,0 0-1,0 0 0,0 0 1,0 0-1,0-1 1,0 1-1,3-2 0,-2 1 35,-1 0-1,1-1 0,0 1 0,-1-1 0,1 0 0,-1 0 1,0 0-1,1 0 0,-1 0 0,2-4 0,1-1 132,0 0-1,-1-1 0,0 1 0,0-1 0,-1 0 1,0 0-1,3-11 0,-3 4 184,-1 1 0,0-1 1,1-29-1,-4 38-248,1-1 0,-1 0-1,0 1 1,0-1 0,-1 1 0,1-1 0,-2 1 0,1 0-1,-1 0 1,0 0 0,-5-8 0,7 13-157,0-1 1,0 1-1,0 0 0,0 0 1,0 0-1,0 0 0,0-1 1,0 2-1,-1-1 0,1 0 1,0 0-1,-1 0 0,1 1 1,-1-1-1,1 0 0,-1 1 1,1 0-1,-1-1 0,1 1 1,-1 0-1,0 0 0,1-1 1,-1 1-1,1 1 0,-1-1 1,0 0-1,1 0 0,-1 1 1,1-1-1,-1 0 0,1 1 1,-1 0-1,1-1 0,0 1 1,-1 0-1,-1 1 0,-5 3-897,-1 2 0,2-1 0,-1 1 0,-11 12 0,9-8-697,-13 14-4329,19-21 3947,0 1-1,1-1 0,-1 1 0,1 0 0,1 0 1,-5 9-1,7-6 165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8.0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1 263 280,'8'20'2968,"0"2"1979,3-5 3851,-10-16-8588,0-1 0,-1 0 1,1 0-1,0 1 0,-1-1 0,1 0 0,0 0 1,0 0-1,-1 0 0,1 0 0,0 1 0,-1-2 1,1 1-1,0 0 0,0 0 0,-1 0 0,1 0 1,0 0-1,-1 0 0,1-1 0,0 1 0,-1 0 1,1-1-1,0 1 0,19-12 1273,-15 10-1128,13-9 234,0-1 0,31-28 0,-42 34-319,-1 0 0,0-1 0,-1 1-1,1-1 1,-1-1 0,-1 1-1,1-1 1,-2 0 0,7-16 0,-4 2 432,-1 1 1,-2-1 0,0-1 0,-1 1-1,-1-26 1,1 94-703,15 78 0,-1-16 0,42 289-12,-46-323-18,1-19-1991,-14-105-3333,-6 5 448,-17-58 0,18 76 3021,-46-184-9416,39 151 9529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8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9 756,'11'-8'22713,"-6"10"-20869,-1 0-3379,48 18 5469,29 8-2319,-4-2-1042,-67-22-529,-5-3-27,0 1 0,0 0 0,0 0 0,-1 0 0,1 0 0,5 5 0,-9-7-17,-1 1-1,1 0 0,0 0 0,-1-1 1,1 1-1,0 0 0,-1 0 0,1 0 0,-1 0 1,1 0-1,-1 0 0,0 0 0,1 0 1,-1 0-1,0 0 0,0 0 0,0 0 1,0 0-1,0 0 0,0 0 0,0 0 0,0 0 1,0 0-1,0 0 0,0 0 0,-1 0 1,1 0-1,0 0 0,-1 0 0,1 0 1,-1 0-1,1 0 0,-1 0 0,1 0 0,-1 0 1,0-1-1,0 2 0,-14 15-537,0 0 0,-1-1 1,-1-1-1,-30 21 0,19-15-768,9-6-1588,-32 17 0,35-23-1012,0-1 0,-29 9 0,41-16 3036,0 0 0,0 0-1,1-1 1,-1 1-1,0-1 1,-8 0-1,0-2-1181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9.3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 1 1296,'2'15'3590,"-2"9"6913,0-13-5247,0-8-2670,-5-1-2207,-11 9-133,4-4-223,0 0 1,1 2-1,0-1 0,0 1 0,1 1 0,0 0 0,-12 16 1,21-24-15,-1 0-22,0 1 1,1-1 0,-1 1 0,1 0-1,0-1 1,-1 1 0,0 4 0,2-6 27,0 0 0,0 0 1,0 0-1,0 0 1,0 0-1,1 0 0,-1 0 1,0 0-1,0 0 1,1 0-1,-1 0 0,1 0 1,-1 0-1,1-1 0,-1 1 1,1 0-1,-1 0 1,1 0-1,0-1 0,-1 1 1,1 0-1,0-1 1,0 1-1,-1-1 0,1 1 1,0-1-1,1 2 1,13 5 347,0 0 0,0-1 1,0-1-1,28 7 0,-24-8-213,-1 2 0,35 14 0,-52-20-106,1 1 0,0 0-1,0 1 1,0-1-1,0 0 1,-1 0-1,1 1 1,0-1-1,-1 1 1,0-1-1,1 1 1,-1 0-1,0 0 1,0 0 0,0-1-1,0 1 1,0 0-1,0 0 1,1 4-1,-2-3 21,0 0 0,0 0 1,0 0-1,0 1 0,0-1 0,-1 0 0,1 0 0,-1 0 0,0 0 0,0 0 0,0 0 0,-1 3 0,-3 3-7,0 0 1,0-1-1,-1 0 0,0 0 0,-1 0 0,1-1 0,-14 11 0,13-12-315,-1-1 1,0 1 0,0-1 0,-1-1-1,0 0 1,0 0 0,0 0 0,0-1-1,0-1 1,-12 3 0,10-4-834,0 0 0,0 0 0,0-1 0,0-1 0,-13-1 0,8-1-1384,-20-2-5593,36 5 7895,-1 0 1,1 0-1,-1 0 0,1 0 0,-1 0 1,1 0-1,-1 0 0,1 0 0,0 0 0,-1 0 1,1 0-1,-1 0 0,1-1 0,-1 1 1,1 0-1,0 0 0,-1 0 0,1-1 1,0 1-1,-1 0 0,1-1 0,0 1 1,-1 0-1,1-1 0,0 1 0,0 0 0,-1-1 1,1 1-1,0 0 0,0-1 0,0 1 1,-1-1-1,1 1 0,0 0 0,0-1 1,0 1-1,0-1 0,0 1 0,0-1 1,2-6-1358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9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11 148,'12'0'1385,"15"-4"18719,-15 0-16866,-10 4-3120,-1-1-1,1 1 1,0-1 0,-1 1 0,1 0-1,0 0 1,0 0 0,-1 0-1,1 0 1,0 0 0,0 1 0,-1-1-1,1 0 1,0 1 0,-1 0-1,1-1 1,0 1 0,-1 0 0,1 0-1,-1 0 1,1 0 0,-1 0-1,0 0 1,1 0 0,-1 0 0,0 1-1,2 1 1,0 1 160,1 1 0,-1 0 0,0 0 0,0 0 0,0 0 0,-1 0 0,3 7 0,-3-1-119,0 0-1,-1 1 0,0 0 0,-1-1 0,0 1 0,-2 17 1,1-18-197,-10 89-4140,11-99 3846,0 0-1,0 0 1,0 1-1,-1-1 1,1 0-1,0 0 1,-1 1-1,1-1 1,-1 0 0,1 0-1,-1 0 1,1 0-1,-1 0 1,-1 1-1,2-1 189,0-1 1,0 0-1,0 0 0,-1 0 0,1 0 0,0 0 0,0 0 1,0 0-1,0 0 0,0 0 0,-1 0 0,1 0 0,0 0 1,0 0-1,0 0 0,0 0 0,-1 0 0,1 0 1,0 0-1,0 0 0,0 0 0,0 0 0,-1 0 0,1 0 1,0 0-1,0 0 0,0-1 0,0 1 0,0 0 1,-1 0-1,1 0 0,0 0 0,0 0 0,-5-11-3917,-4-20-2550,3-19 1763,3 19 3182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0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5 48,'7'-3'11142,"2"2"-4015,10 0-993,15 5-4977,-33-4-936,16 3 60,31 2 363,-46-5-402,0 0 0,-1 0-1,1 1 1,0-1 0,-1 1-1,1-1 1,0 1 0,-1-1-1,1 1 1,0 0 0,-1 0-1,1 0 1,-1 0 0,2 1-1,3 2 25,-5-3-257,-1 0-1,1-1 1,0 1-1,0 0 1,0-1-1,-1 1 1,1 0-1,0 0 0,-1 0 1,1 0-1,-1-1 1,1 1-1,-1 0 1,1 0-1,-1 0 1,0 0-1,1 0 0,-1 0 1,0 0-1,0 1 1,5 24 95,5 38 103,7 88 375,-6-65-334,11 67-82,-12-93-158,-9-56-13,0-1-8,-1 0 0,1 1 0,-1-1 1,0 1-1,0-1 0,-1 8 1,1-12-5,0 1 1,0-1 0,-1 1 0,1-1 0,0 0 0,0 0 0,-1 1-1,1-1 1,0 0 0,0 1 0,-1-1 0,1 0 0,0 0 0,-1 1-1,1-1 1,0 0 0,-1 0 0,1 0 0,-1 0 0,1 1 0,0-1-1,-1 0 1,1 0 0,-1 0 0,1 0 0,0 0 0,-1 0 0,1 0-1,-1 0 1,1 0 0,0 0 0,-1 0 0,1 0 0,0-1 0,-1 1-1,1 0 1,-1 0 0,1 0 0,0 0 0,-1-1 0,1 1 0,0 0-1,-1-1 1,-16-10-804,-13-15-837,3-1 0,0-1 0,-35-48 1,-11-13 614,22 34 2704,77 62-711,-12-2-885,0-1-1,1-1 1,0-1-1,0 0 1,-1 0 0,1-2-1,24-1 1,6-6-915,-45 7 834,0 0-1,0 0 1,0 0-1,0 0 1,0 0 0,0 0-1,0 0 1,0 0-1,0 0 1,0 0 0,-1 0-1,1 0 1,0 0-1,0 0 1,0 0 0,0 0-1,0 1 1,0-1 0,0 0-1,0 0 1,0 0-1,0 0 1,0 0 0,0 0-1,0 0 1,0 0-1,0 0 1,0 1 0,0-1-1,0 0 1,0 0-1,0 0 1,0 0 0,0 0-1,0 0 1,0 0-1,0 0 1,0 0 0,0 1-1,0-1 1,0 0 0,0 0-1,0 0 1,0 0-1,0 0 1,0 0 0,0 0-1,0 0 1,0 0-1,0 0 1,1 0 0,-1 0-1,0 1 1,0-1-1,0 0 1,0 0 0,0 0-1,0 0 1,0 0-1,0 0 1,0 0 0,1 0-1,-1 0 1,-9 7-487,7-6 282,-11 9-407,-81 69-1894,78-63 2286,0 0 0,1 1 0,-18 25 0,32-41 264,0 0 0,1 0 0,-1 0 0,0 0 0,1 0 0,-1 0 0,1 1 0,-1-1 0,1 0 0,-1 0 0,1 0 0,0 1 0,0-1 0,0 0 0,-1 0 0,1 1 0,1-1 0,-1 0 0,0 1 0,0 0 0,1-1 27,-1 0 1,1 0-1,-1-1 1,1 1-1,0 0 0,-1 0 1,1-1-1,0 1 1,0 0-1,-1-1 1,1 1-1,0-1 0,0 1 1,0-1-1,0 0 1,0 1-1,0-1 1,0 0-1,1 1 0,3 0 78,0-1 0,0 1 0,0-1 0,0 0 0,0-1 0,0 1 0,0-1 0,7-2 0,5-2-513,0-1-1,18-9 1,-26 10-934,0 0-1,14-11 1,-12 7-805,0 0 0,-1 0 1,0-1-1,-1 0 0,0 0 1,9-16-1,-6 6 411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0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7 123 320,'-7'22'21063,"94"-37"-15341,-60 11-6091,0-1 0,51-16 0,-68 17-846,0 0 1,-1-1-1,0 0 1,14-11 0,-19 13-129,0 0 1,0 0 0,0-1 0,-1 0 0,1 0-1,-1 0 1,0 0 0,0 0 0,-1-1-1,1 1 1,2-7 0,-3-1-933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7.2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217 1 240,'-3'15'22817,"9"-10"-22183,-3-3-562,0 0-1,0 1 0,0-1 1,0 1-1,-1 0 0,1 0 0,-1 0 1,0 0-1,1 0 0,-1 0 0,-1 1 1,1-1-1,0 1 0,-1-1 1,0 1-1,0 0 0,0 0 0,0-1 1,-1 1-1,1 0 0,-1 0 0,0 0 1,0 0-1,-1-1 0,1 1 1,-1 0-1,1 0 0,-3 5 0,-1 3 18,0-1 0,-1 0-1,0 0 1,-1 0-1,0-1 1,0 0-1,-16 18 1,-6 2-390,-48 39-1,0 0-800,75-68 1091,0 0 0,0-1 0,0 1 0,0 0 0,0 0 0,0 1 0,1-1 0,-1 0 0,0 0 0,1 0 0,-1 0 0,0 1 0,1-1 0,0 0 0,-1 0 0,1 1 0,-1 1 0,16-3 86,-9 0 57,-1 0-1,1-1 1,-1 0-1,0 0 1,0-1 0,0 1-1,10-5 1,31-21 1315,-29 17-875,-16 9-543,0 0 0,0 1 1,0-1-1,0 1 0,0-1 1,0 1-1,0 0 0,0-1 1,0 1-1,0 0 1,0-1-1,0 1 0,0 0 1,0 0-1,1 0 0,-1 0 1,0 0-1,0 0 0,0 1 1,0-1-1,0 0 0,0 0 1,0 1-1,0-1 1,0 1-1,0-1 0,0 1 1,1 0-1,0 1-22,0 0 0,-1 0 0,1 0 0,-1 0 0,1 0 0,-1 0 0,0 1 0,0-1 0,0 0 0,0 1 0,0-1 0,0 3 0,2 9-152,-1-1 1,0 0 0,-1 1 0,0 0 0,-1-1-1,-4 27 1,4 0-3756,0-55-1916,-3 0 3138,2 0 1,0-1-1,1-19 0,1 26 2494,0 0 0,0 0 0,1 1-1,0-1 1,1 0 0,7-15 0,4 4 1251,-11 17-113,0 0 0,0 0-1,1 1 1,0-1 0,-1 1 0,6-3 0,-4 3 452,1 0 0,-1 0 0,1 0-1,0 1 1,-1 0 0,1 0 0,12-1 0,-2 3-1076,0-1-1,0-1 1,0-1-1,0 0 1,-1-1-1,1 0 0,15-7 1,-20 5 284,-9 4-522,0 0-1,-1 0 1,1 1 0,0-1-1,-1 0 1,1 1 0,0-1-1,2 1 1,-3 0-84,-1 0 1,1 0 0,0 0-1,-1 1 1,1-1-1,0 0 1,-1 0-1,1 1 1,0-1-1,-1 0 1,1 1 0,-1-1-1,1 1 1,-1-1-1,1 1 1,-1-1-1,1 1 1,-1-1-1,1 1 1,-1-1 0,1 1-1,-1 0 1,0-1-1,0 1 1,1 0-1,9 23 51,-1 0 1,-2 1-1,0 0 0,-2 0 0,4 34 0,14 59 39,-22-113-102,2 7 65,-5-10-75,-5-6-92,-33-31-1231,22 18 127,-34-23 0,40 33 886,-29-20-949,-58-28 0,46 33 1548,53 22-254,0 0 0,0 0 1,0 0-1,0 0 0,0 0 1,0 0-1,0 0 0,0 0 1,0 0-1,0 0 0,1 0 1,-1-1-1,0 1 0,0 0 1,0 0-1,0 0 0,0 0 1,0 0-1,0 0 0,0 0 1,0-1-1,0 1 0,0 0 1,0 0-1,0 0 0,0 0 1,0 0-1,0 0 0,0-1 1,0 1-1,0 0 0,0 0 0,0 0 1,0 0-1,0 0 0,-1 0 1,1 0-1,0 0 0,0-1 1,0 1-1,0 0 0,0 0 1,0 0-1,0 0 0,0 0 1,0 0-1,0 0 0,-1 0 1,1 0-1,0 0 0,0 0 1,0 0-1,0 0 0,0 0 1,0 0-1,0-1 0,-1 1 1,1 0-1,0 0 0,0 0 1,0 0-1,0 0 0,0 0 1,0 1-1,0-1 0,-1 0 0,1 0 1,0 0-1,14-5 664,24 0-286,-37 4-365,22-2 23,-13 1-126,0 1-1,1 0 0,-1 0 1,1 1-1,19 2 1,-28-2-24,-1 0 1,0 0 0,0 1 0,0-1-1,0 0 1,0 1 0,1-1-1,-1 1 1,0-1 0,0 1 0,0-1-1,1 2 1,-3 2-902,-9 0 499,-24 7-428,14-5 584,1 0 1,0 2-1,-29 14 0,28-5 231,18-15 102,3-1 21,0-1-1,0 1 1,0-1-1,0 1 1,0-1-1,0 0 0,0 0 1,0 0-1,0 0 1,0 1-1,0-1 1,1-1-1,21 0 113,-1-1-1,0-1 1,31-9-1,-48 12-373,-14 6-279,-17 4-798,-104 33-4180,3 9 6805,92-32 1352,28-15-1411,0-1 1,0 0-1,-14 6 1,16-8 605,11-1-753,10-3-60,119-25 2832,-42 7-2911,3 2-443,122-6 1,-196 24-403,0 0 1,0 1 0,28 5 0,-40-4-105,-1 0 1,1 1-1,-1 0 0,1 1 1,-1-1-1,0 2 1,0-1-1,-1 1 1,13 10-1,-3 4-7,-18-18-37,0-1 1,0 0-1,0 0 0,0 0 0,0 0 1,-1 0-1,1 0 0,0 1 0,0-1 1,0 0-1,0 0 0,0 0 0,0 0 1,0 0-1,0 0 0,-1 0 0,1 0 1,0 0-1,0 0 0,0 1 0,0-1 1,0 0-1,0 0 0,-1 0 0,1 0 1,0 0-1,0 0 0,0 0 0,0 0 1,0 0-1,-1 0 0,1 0 0,0 0 1,0 0-1,0 0 0,0 0 1,0 0-1,-1-1 0,1 1 0,0 0 1,0 0-1,0 0 0,0 0 0,0 0 1,-1 0-1,-9-2-1771,2-2-563,0-1 0,0 0-1,0 0 1,1 0 0,0-1 0,0 0-1,-8-11 1,11 13 1340,1 0-1,0 0 1,0-1-1,0 0 1,1 1-1,-4-10 1,-4-13-1340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34 1196,'-2'-4'2482,"-8"-17"12428,11 13-8545,0 8-6283,-1 0 0,1 0 0,-1 0 0,1 0 0,-1-1 0,0 1 0,1 0 0,-1 0 0,1 0 0,-1 0 0,1 0 0,-1 0 0,1 0 0,-1 0 1,1 0-1,-1 1 0,1-1 0,-1 0 0,1 0 0,0 1 0,1 0 28,0 0 0,0 0 0,1 1 0,-1 0 1,0-1-1,0 1 0,-1 0 0,1 0 0,0 0 0,0 0 0,2 4 1,0 0 91,-1 1 0,1-1 0,1 8 1,4 15 162,-1 0 0,5 45 0,-2-8-309,18 164-36,-16-106-7,9 370 671,-22-465-25,-1 0 0,-8 39 0,9-68-655,-1 1 0,1 0-1,0-1 1,-1 1 0,1-1-1,-1 1 1,1 0 0,-1-1-1,1 1 1,-1-1 0,0 0-1,1 1 1,-1-1 0,0 1-1,1-1 1,-1 0 0,0 1-1,1-1 1,-1 0 0,0 0-1,1 0 1,-1 0 0,0 1-1,0-1 1,1 0 0,-1 0-1,0 0 1,0-1 0,1 1-1,-1 0 1,0 0 0,0 0-1,0-1 1,-27-7-14,-83-52-472,37 18-3074,50 29 3,1-1 0,-32-25 1,45 31 1775,1 0 1,0-1-1,0 0 1,1 0-1,1-1 0,-1 0 1,-9-19-1,4 2-661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1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1284,'7'7'2433,"-2"-2"2821,0 0 0,0-1-1,0 1 1,11 6-1,-6-7-2587,0 0-3325,9 1 1367,21 2-641,-3 1-451,-13 0-2823,-20-7 2143,-9-18-15592,3 15 15884,-8-24-6267,5 9 4518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1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 1 652,'-4'13'12510,"4"-13"-12091,0 0 0,-1 0 0,1 0 0,-1 0 1,1 0-1,0 0 0,-1 0 0,1 0 0,0 0 0,-1 0 0,0 0 0,-3-3 3448,4 2-3767,0 1-1,-1-1 1,1 1-1,0 0 1,0-1 0,-1 1-1,1-1 1,0 1-1,0 0 1,-1-1 0,1 1-1,-1 0 1,1 0-1,0-1 1,-1 1 0,1 0-1,0 0 1,-1-1 0,1 1-1,-1 0 1,1 0-1,-1 0 1,1 0 0,-1 0-1,1 0 1,0 0-1,-1 0 1,1 0 0,-1 0-1,1 0 1,-1 0-1,0 0 1,-1 1 22,1 0 0,-1-1 0,0 1 0,0 0 0,1 0 0,-1 0 0,1 0 0,-3 3 0,-4 3-68,1 1 0,-8 10 0,10-10-54,0 0-1,1 0 1,0 0-1,0 0 0,0 1 1,1 0-1,1 0 1,-1 0-1,1 0 1,1 0-1,0 0 1,0 0-1,1 0 1,0 1-1,0-1 1,1 0-1,0 0 1,1 1-1,3 10 0,-3-14 3,1 1 0,-1-1 0,1 0 0,0 1-1,1-1 1,0-1 0,8 12 0,-10-15-20,0 0 0,0-1 0,0 1 0,1 0 0,-1 0-1,0-1 1,1 0 0,0 1 0,-1-1 0,1 0 0,0 0 0,-1-1 0,1 1 0,0 0 0,0-1 0,0 0 0,0 0-1,0 0 1,-1 0 0,1 0 0,0 0 0,3-1 0,-2 0-154,1 0 0,-1-1 0,0 1 0,0-1 0,0 0 0,0 0 0,0 0 0,0 0 0,0-1 0,5-4 0,-4 3-707,-1-1 0,1 0 0,-1-1 0,1 1 1,-2-1-1,5-7 0,-2 0-1381,0 0 1,-1 0-1,-1 0 0,0 0 1,-1-1-1,2-18 1,-3 10 479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2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1880,'7'8'28499,"4"-1"-27300,-5-4-1090,0 0 0,0 0 0,0 1-1,-1 0 1,0 0 0,1 1 0,-1-1-1,-1 1 1,1 0 0,-1 1 0,7 9-1,3 8-216,17 41-1,-21-42 210,-1-4-101,31 61 0,-33-68 0,0-1 0,0 0 0,1 0 0,0-1 0,11 11 0,-17-19-132,-1 0 1,0 0-1,0 0 0,1 0 1,-1 0-1,1 0 1,-1-1-1,1 1 0,-1 0 1,1-1-1,-1 1 0,1-1 1,0 0-1,-1 1 0,1-1 1,-1 0-1,1 0 1,0 0-1,3 0 0,-5-1-47,1 1 1,0-1-1,0 1 0,0-1 0,0 1 0,0-1 1,-1 1-1,1-1 0,0 0 0,0 0 0,-1 1 1,1-1-1,-1 0 0,1 0 0,-1 0 0,1 1 1,-1-1-1,1 0 0,-1 0 0,0 0 0,1 0 0,-1 0 1,0 0-1,0 0 0,0 0 0,0 0 0,0 0 1,0 0-1,0 0 0,0 0 0,0 0 0,-1-1 1,-2-20-5042,-2 0 0,0 1-1,-15-37 1,16 48 4383,-6-12-1103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32.5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 25 796,'-13'-14'18395,"9"11"-13797,-6-4 1,12 16-22,2 17-5138,-3-19 924,1 5-363,-2 1 0,0-1 0,0 1 0,-1-1 0,-1 0 0,0 1 0,-1-1 0,-8 23 0,-5 7 0,-24 43 0,33-71 0,-4 9-58,-24 43-1183,30-59-629,0-1-1,0 0 1,-11 12-1,15-17 1042,-1 0-1,1 0 0,-1 0 0,0 0 1,1 0-1,-1 0 0,0 0 1,1 0-1,-1-1 0,-2 1 0,3-1 548,1 1 0,-1-1-1,1 0 1,-1 0-1,1 0 1,-1 0 0,1 0-1,-1-1 1,1 1-1,-1 0 1,1 0-1,-1 0 1,1 0 0,-1-1-1,1 1 1,-1 0-1,1 0 1,-1-1-1,1 1 1,-1 0 0,1-1-1,0 1 1,-1 0-1,1-1 1,0 1 0,-1-1-1,1 1 1,0 0-1,0-1 1,-1 1-1,1-1 1,0 1 0,0-1-1,0 1 1,0-1-1,-1 1 1,1-1 0,0 1-1,0-1 1,0 0-1,0-11-2177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7.5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338 51 508,'9'-4'5285,"-2"-9"-3434,2-2-1623,-9 14-118,0 1 0,1 0 0,-1 0 0,0-1 0,0 1 0,0 0 0,1-1 0,-1 1 0,0 0 0,0-1-1,0 1 1,0 0 0,0-1 0,0 1 0,0 0 0,0-1 0,0 1 0,0 0 0,0-1 0,0 1 0,0 0 0,0-1 0,0 1 0,0 0 0,0-1 0,0 1 0,0 0 0,0-1-1,-1 1 1,1 0 0,0-1 0,0 1 0,0 0 0,-1 0 0,1-1 0,0 1 0,0 0 0,-1-1 0,1 1 411,-1-1 0,0 1 0,1-1 1,-1 1-1,0-1 0,0 1 0,1-1 0,-1 1 1,0 0-1,0 0 0,0-1 0,1 1 0,-3 0 0,3 0-444,-1 0 0,0 0-1,1 0 1,-1 0-1,0 0 1,1 1-1,-1-1 1,1 0-1,-1 1 1,0-1 0,1 0-1,-1 1 1,1-1-1,-1 1 1,1-1-1,-1 1 1,1-1 0,-1 1-1,1-1 1,-1 1-1,1-1 1,0 1-1,-1 0 1,1-1-1,0 2 1,-7 21 125,3-7 173,-2-2-237,-1 0 0,0 0-1,-1 0 1,-1-1 0,0 0-1,-12 13 1,-72 66-189,38-40-91,32-28-151,11-11-497,-23 20 0,33-32 383,0 1-1,-1 0 1,1-1 0,-1 1 0,1-1-1,-1 0 1,0 0 0,-3 1 0,5-2 204,1 0 0,-1 0 0,1 0 1,-1 0-1,1 0 0,-1 0 1,1 0-1,-1 0 0,1 0 0,-1 0 1,1 0-1,-1 0 0,1 0 1,-1 0-1,1-1 0,0 1 0,-1 0 1,1 0-1,-1-1 0,1 1 1,-1-1-1,1 1-112,-1-1 0,1 0 0,-1 0 0,1 0 0,0 0 0,0 1 0,-1-1 0,1 0 0,0 0 0,0 0 0,0 0 0,0 0 0,0 1 0,0-1 0,0 0 0,0-1 0,7-23-4330,-2 10 2856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7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1332,'-1'6'12442,"1"-5"-11963,0-1 0,0 0-1,0 1 1,-1-1 0,1 1-1,0-1 1,0 1 0,0-1-1,0 0 1,0 1 0,0-1 0,0 1-1,0-1 1,0 1 0,0-1-1,0 1 1,0-1 0,1 1-1,5 8-313,1-1 0,1 0 0,12 10 0,0 1-126,31 29 186,-4-4-3333,-43-43-1326,-13-4-6139,1 1 8481,-2 2 257,0 0 364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8.2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26 864,'-15'23'4300,"-4"-4"3690,10-8 2632,16-13-9856,241-62-851,-235 60-148,-11 3 166,31-6-2754,-46 6-8342,-12 3 5031,13 2 4143,-3 1 389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8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0 616,'-13'25'5417,"-3"1"10613,16-26-15908,0 0 0,0 0 1,0 1-1,0-1 0,0 0 0,1 0 1,-1 0-1,0 0 0,0 0 0,0 0 1,0 0-1,0 0 0,0 0 0,0 0 1,0-1-1,1 1 0,14 1 1812,23-5-3119,-34 4 1799,128-8-546,-87 3-122,-57 23 35,-2-3 24,-13 18 1,17-19 0,-1 0 0,-17 15 0,-11 4 26,-19 18 60,43-39 58,13-10-8,0-1 0,0 1-1,0-1 1,0 1 0,0 0 0,1 0 0,-1 0-1,0 0 1,-1 3 0,3-5-91,0 0 0,0 0 1,0 0-1,0 1 0,0-1 1,0 0-1,-1 0 0,1 0 1,0 0-1,0 0 0,0 0 1,0 0-1,0 0 0,0 1 0,0-1 1,0 0-1,0 0 0,1 0 1,-1 0-1,0 0 0,0 0 1,0 0-1,0 0 0,0 1 1,0-1-1,0 0 0,0 0 0,0 0 1,0 0-1,0 0 0,0 0 1,0 0-1,0 0 0,0 0 1,0 0-1,1 0 0,-1 0 1,0 0-1,0 1 0,0-1 0,0 0 1,0 0-1,0 0 0,0 0 1,0 0-1,1 0 0,-1 0 1,0 0-1,9 0 1097,18-5-639,-17 4-79,147-18 584,52-10-1675,-179 22-2682,-43 2-5663,3 1 1545,-22-11-1,27 13 6051,-5-5-804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8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8 271 1200,'-8'-18'24333,"20"24"-21847,-4-1-2218,0 1 1,-1 1 0,-1 0-1,1 0 1,-1 0 0,0 1-1,0-1 1,4 11 0,7 7 9,3 5-347,20 41-1,-18-27-5366,-34-70-16096,12 14 19188</inkml:trace>
  <inkml:trace contextRef="#ctx0" brushRef="#br0" timeOffset="1">198 1 1872,'-5'2'5920,"4"-2"-4736,0 0 0,0 1 0,0-1 0,0 0-1,0 0 1,0 0 0,0 0 0,-6 1 6378,17 5-7679,-8-5 119,-1 0 1,1 1-1,0 0 1,-1-1-1,1 1 1,-1 0-1,1 0 1,-1-1-1,0 1 1,0 0-1,0 0 1,0 1-1,1 1 1,-1 1-257,1-1 0,-1 0 0,0 1 0,0-1 0,0 9 0,-2-1-2783,0 0 0,-1 0-1,-1 0 1,0-1 0,-1 1 0,-9 19 0,8-18 1286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8.0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128 478 728,'-2'9'4127,"2"-8"-3295,-1 0-1,1 0 1,-1 0-1,1-1 0,-1 1 1,0 0-1,0 0 1,1-1-1,-1 1 0,0 0 1,0-1-1,0 1 1,0-1-1,0 1 0,1-1 1,-1 1-1,-2-1 1,-4 1 1705,-2-3 418,8 2-2918,-1-1 0,1 1 0,0-1 1,-1 1-1,1 0 0,-1-1 1,1 1-1,0 0 0,-1 0 0,1 0 1,-1 0-1,-1 1 0,0 0-40,0 0-1,-1 0 1,1 0 0,0 1-1,0-1 1,0 1 0,1 0-1,-1 0 1,0 0 0,1 0-1,-1 0 1,1 1 0,-5 4-1,4-2-22,0 1-1,0-1 1,0 1 0,0-1-1,1 1 1,0 0-1,-1 7 1,-1 3-250,2 0 1,0 1-1,1-1 0,2 32 1,1-31 107,1-1 1,0 1-1,2-1 0,6 20 1,-10-35 178,-1 0-1,0 0 1,1 0 0,-1 0 0,0 0 0,1 0 0,-1 0-1,1 0 1,0 0 0,-1 0 0,1 0 0,0 0 0,-1 0-1,1-1 1,0 1 0,0 0 0,0 0 0,0-1-1,0 1 1,0-1 0,0 1 0,0-1 0,0 1 0,0-1-1,0 0 1,0 1 0,0-1 0,0 0 0,0 0 0,0 0-1,2 0 1,-1 0 50,0-1-1,0 0 0,1 0 1,-1 0-1,0 0 0,0 0 1,0 0-1,-1 0 0,1-1 1,0 1-1,0-1 0,-1 1 1,1-1-1,2-3 0,3-6 57,1 0 0,-1-1 0,-1 0 0,0 0-1,5-16 1,18-67-8,-26 82-89,6-22 43,-3-1 1,0 0-1,0-67 0,-17-109 1380,-5 84 1362,12 80-106,-3 57-2536,7-5-163,-1 1 0,1-1 0,1 0 0,-1 1 0,2 6 0,1 5 0,-2 236 0,-4-179 0,0 136 0,4-182 0,2 0 0,1 0 0,1 0 0,1-1 0,14 40 0,-16-57 15,0 1-1,0-1 1,1 0-1,0-1 1,1 1-1,0-1 1,10 11-1,-14-17-65,0 0-1,1 0 1,-1 0-1,1 0 1,-1-1 0,1 1-1,0 0 1,0-1 0,0 0-1,-1 0 1,1 0-1,1 0 1,-1 0 0,0-1-1,0 1 1,0-1-1,0 0 1,0 0 0,0 0-1,0 0 1,1 0 0,-1-1-1,0 0 1,0 1-1,0-1 1,0 0 0,4-3-1,-2 2-675,0-1 0,0 0 0,0 0 0,8-7 0,-8 5-1149,0 0 0,0-1-1,6-8 1,-6 5-1121,0 0-1,0 1 1,-1-2-1,0 1 1,5-19 0,-5 13 1001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9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10 276 796,'-9'20'24886,"32"-36"-23228,-5 6-1550,-1-2-1,22-20 1,-34 27-691,-1 1-1,1-1 0,-1 0 1,0 0-1,-1 0 1,1-1-1,-1 0 1,-1 1-1,1-1 1,-1 0-1,1 0 1,0-8-1,2-14-5407,-2 0 0,-1-41 0,-2 47 4171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9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84 408,'-18'6'24488,"27"-7"-22213,50-9-1003,-26 4-1237,1-1 0,39-13-1,-18-2-2583,-55 22 2468,0 0 0,0 0 1,0 0-1,1 0 0,-1 0 1,0 0-1,0 0 0,0 0 1,1 0-1,-1-1 0,0 1 1,0 0-1,0 0 0,1 0 1,-1 0-1,0-1 0,0 1 1,0 0-1,0 0 0,0 0 1,0-1-1,1 1 1,-1 0-1,0 0 0,0 0 1,0-1-1,0 1 0,0 0 1,0 0-1,0-1 0,0 1 1,0 0-1,0 0 0,0-1 1,0 1-1,-7-7-2536,-12 0-2195,-11 3-2364,21 5 5039,-1 0 1,-14 4-1,7-1 486</inkml:trace>
  <inkml:trace contextRef="#ctx0" brushRef="#br0" timeOffset="1">111 89 756,'0'1'331,"0"0"-1,0 0 1,0 0-1,-1 0 1,1 0-1,0 0 1,-1 0-1,1 0 1,0 0-1,-1 0 1,1 0-1,-1 0 1,0 0-1,0 2 1,-14 10 14202,28 5-8983,0-1-4941,-6-5-452,-1 0 1,-1 0 0,0 1-1,-1 0 1,0 0 0,-1 0-1,0 1 1,-1-1 0,-1 1-1,0-1 1,-2 25 0,-2 4-117,-3 0 1,-16 62 0,7-49-1633,-44 103 0,57-153 1039,0-1 0,-1 1 0,1-1 0,-1 0-1,-4 4 1,7-7 377,0-1 0,-1 1 0,1-1 0,0 1 0,-1-1-1,1 1 1,0-1 0,-1 0 0,1 1 0,-1-1 0,1 0 0,0 1-1,-1-1 1,1 0 0,-1 0 0,1 1 0,-1-1 0,1 0-1,-1 0 1,1 0 0,-1 0 0,1 0 0,-1 0 0,0 0 0,1 0-1,-1 0 1,1 0 0,-1 0 0,1 0 0,-1 0 0,1 0-1,-1 0 1,1 0 0,-1 0 0,1-1 0,-1 1 0,1 0 0,-1 0-1,1-1 1,0 1 0,-1 0 0,1-1 0,-1 1 0,1-1 0,0 1-1,-1 0 1,1-1 0,0 1 0,-1-1 0,1 1 0,0-1-1,0 1 1,-1-1 0,1 1 0,0-1 0,0 1 0,0-1 0,0 0-1,-2-3-939,1-1-1,-1 1 0,1-1 0,0 0 0,1 1 0,-1-1 0,1-6 1,0-11-833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09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68 20,'15'-3'20348,"-12"-1"-16126,7-2-3140,-3 3-612,-1-1-378,1 1 0,0 0 1,0 0-1,9-2 0,-9 2-420,1 1-1,-1-1 1,-1 0-1,10-5 0,-16 8 266,0 0-1,1 0 0,-1 0 1,0 0-1,0 0 1,1-1-1,-1 1 1,0 0-1,0 0 0,0 0 1,1 0-1,-1-1 1,0 1-1,0 0 0,0 0 1,0 0-1,0-1 1,1 1-1,-1 0 0,0 0 1,0 0-1,0-1 1,0 1-1,0 0 0,0 0 1,0-1-1,0 1 1,0 0-1,0 0 0,0-1 1,0 1-1,0 0 1,0 0-1,0-1 0,0 1 1,0 0-1,0 0 1,0-1-1,0 1 0,0 0 1,-1 0-1,1 0 1,0-1-1,0 1 0,0 0 1,0 0-1,-1 0 1,1-1-1,0 1 0,0 0 1,0 0-1,0 0 1,-1 0-1,1 0 0,0-1 1,0 1-1,-1 0 1,1 0-1,0 0 0,0 0 1,-1 0-1,1 0 1,0 0-1,0 0 0,-1 0 1,-17-4-3780,15 4 2994,0 1 1,-1-1-1,1 1 0,0 0 0,-1 0 0,1 0 0,0 0 0,0 0 1,0 1-1,-6 3 0,2 1-1078,0-1 0,-13 13 1,8-6 403</inkml:trace>
  <inkml:trace contextRef="#ctx0" brushRef="#br0" timeOffset="1">0 158 44,'4'23'4104,"-3"-19"-1889,-1 1 0,0-1 0,0 1 0,0-1 1,-2 8-1,3 4 4492,4 1-3840,14 17-2530,-12-21 154,27 63-2976,-30-67 1221,-3-5-1639,-4-7-315,-6-11-2481,-8-28-3188,12 25 6814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10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 1088,'6'-9'14688,"1"8"-5638,-1 3-7304,0 1-3396,5 0 1925,0 0-1,0 0 0,0-1 1,1-1-1,-1 0 1,0-1-1,1 0 0,-1 0 1,0-1-1,12-3 1,-4 4-202,-18 0-75,-1 0 0,0 0 1,0 0-1,0 0 0,0 0 0,0 0 0,0 0 0,1 0 0,-1 0 0,0 0 0,0 0 0,0 0 0,0 0 0,0 0 0,0 0 0,0 0 0,1 0 0,-1 0 0,0 0 0,0 1 0,0-1 0,0 0 0,0 0 0,0 0 0,0 0 0,0 0 0,0 0 0,0 0 0,0 1 1,0-1-1,0 0 0,1 0 0,-1 0 0,0 0 0,0 0 0,0 0 0,0 1 0,0-1 0,0 0 0,-9 7-337,1 0-240,-1 0 0,1 0 0,0 1 0,-12 14 1,6-6-127,-3 3 154,1 0 1,-18 30 0,29-42 769,5-7-140,-1 0-1,1 1 1,-1-1 0,1 1-1,0-1 1,-1 1 0,1-1 0,0 1-1,-1-1 1,1 1 0,0 0 0,0-1-1,-1 1 1,1-1 0,0 1-1,0 0 1,0-1 0,0 2 0,2-2 130,0 0 1,0 0 0,0 0-1,0 0 1,0-1 0,0 1-1,4-1 1,4-2-43,1 1 1,17-2-1,-17 3-656,0-1-1,1 0 1,14-4-1,-23 4-126,0 1 1,0 0-1,0-1 0,0 0 1,0 1-1,3-4 1,-4 3-169,0 0 1,0 0 0,-1 0 0,1 0 0,-1 0 0,1 0 0,-1 0 0,0 0 0,1-4-1,-1 4 96,0-1 0,-1 1-1,1 0 1,-1-1-1,0 1 1,0-1-1,0 1 1,0-1 0,0 1-1,0-1 1,-1 1-1,-1-5 1,-2-9-1409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10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60 76,'0'-2'944,"1"1"-1,-1 0 1,-1 0 0,1 0 0,0-1-1,0 1 1,0 0 0,-1 0-1,1 0 1,0 0 0,-1-1-1,1 1 1,-1 0 0,0 0 0,0-1-1,-6-16 7379,10 0-4728,-3 18-3563,0-1 0,0 1 0,0 0 0,0 0 0,0 0 0,0 0 0,0-1-1,0 1 1,1 0 0,-1 0 0,0 0 0,0 0 0,0 0 0,0 0 0,0 0 0,1-1 0,-1 1 0,0 0 0,0 0 0,0 0 0,0 0 0,1 0 0,-1 0 0,0 0 0,0 0 0,0 0-1,1 0 1,-1 0 0,0 0 0,0 0 0,8 7 527,-3 2-214,0 0 0,-1 1-1,0-1 1,-1 1 0,0 0 0,0 0-1,1 13 1,0-4-71,11 51 311,63 235 41,-65-267-637,1-1 0,2-1 0,2-1-1,1 0 1,45 61 0,-41-67 12,1-2 0,50 45 0,-63-63 0,1 1 0,0-2 0,1 0 0,0 0 0,0-1 0,1-1 0,0 0 0,0-1 0,24 6 0,-34-11 0,1 1 0,-1 0 0,0-1 0,1 0 0,-1 0 0,0 0 0,8-2 0,-11 2 0,1-1 0,-1 1 0,0 0 0,0-1 0,0 0 0,0 1 0,0-1 0,0 0 0,0 1 0,0-1 0,0 0 0,0 0 0,0 0 0,0 0 0,0 0 0,-1 0 0,1 0 0,0 0 0,-1 0 0,1 0 0,-1 0 0,1 0 0,-1 0 0,1-1 0,-1 1 0,0 0 0,0 0 0,1-1 0,-1 1 0,0 0 0,-1-2 0,1-3-130,-1 0-1,0 0 1,0 0-1,-1 0 1,1 1-1,-2-1 1,1 0-1,0 1 1,-1-1-1,0 1 1,0 0 0,-1 0-1,0 0 1,-7-8-1,-3 0-2079,0 0-1,-1 0 1,-23-14 0,-18-7-6221,31 20 2551,-28-20-1,38 21 4148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11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27 688,'-7'-9'4149,"0"1"1190,6 2 1508,1 6-6626,1-1 0,-1 1 0,1 0 0,-1-1 0,1 1 0,-1 0 1,1 0-1,-1-1 0,1 1 0,-1 0 0,1 0 0,-1 0 0,1 0 0,-1 0 0,1 0 0,0 0 1,-1 0-1,1 0 0,-1 0 0,1 0 0,-1 0 0,1 0 0,0 0 0,16 4 1181,-14-3-1183,0 1-1,0 1 0,0-1 0,0 0 0,0 1 0,0 0 0,-1-1 0,1 1 0,-1 0 0,0 1 0,0-1 0,0 0 0,0 0 0,0 1 0,1 6 0,0-2 73,-1-1-1,-1 1 0,0-1 0,0 1 0,0-1 0,-1 1 0,-1 8 0,0-5-220,-1 1 1,-1-1 0,0 1 0,-1-1 0,0 0-1,-1 0 1,0-1 0,0 1 0,-1-1-1,-1 0 1,-11 13 0,-4 3-887,-2-1-1,-44 37 1,59-55 142,1 0 1,-1-1 0,0-1 0,0 1 0,-1-1 0,1-1 0,-1 0 0,-12 4-1,18-7 112,0 0 0,0-1-1,0 1 1,1-1 0,-1 0-1,0 0 1,0 0 0,0 0-1,0-1 1,0 1 0,1-1-1,-1 0 1,0 0 0,1-1-1,-1 1 1,0-1-1,1 1 1,0-1 0,-1 0-1,1-1 1,0 1 0,0 0-1,0-1 1,1 0 0,-6-5-1,3 1-722,1 0 0,-1 0-1,-6-15 1,1-7-491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11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1388,'6'2'976,"1"1"6410,5 3 7332,-2-5-11159,-2-1-2962,0 1-1,0 0 0,0 0 1,0 1-1,0 0 1,0 0-1,9 4 0,-13-4-710,0 0 0,0 0 0,0 0-1,0 1 1,0 0 0,0-1-1,-1 1 1,1 1 0,-1-1-1,0 0 1,0 1 0,0 0-1,4 7 1,-6-10-355,-1 1 0,1-1 0,-1 1 0,1-1 0,-1 1 1,0-1-1,0 1 0,0 0 0,0-1 0,0 1 0,0 0 0,0-1 0,0 1 0,-1-1 0,1 3 0,-1-3-536,1 0 1,-1 1-1,1-1 0,-1 0 1,0 1-1,1-1 0,-1 0 0,0 0 1,0 0-1,0 0 0,0 0 1,0 0-1,0 0 0,0 0 1,0 0-1,-2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10:11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50 1500,'0'1'688,"0"0"0,-1 0 0,1 0-1,-1 0 1,1 0 0,-1 0 0,1-1 0,-1 1-1,0 0 1,1 0 0,-1 0 0,0-1 0,1 1 0,-1-1-1,0 1 1,0 0 0,0-1 0,0 1 0,0-1-1,0 0 1,0 1 0,0-1 0,-1 1 0,0-1 289,1 1-1,-1 0 1,1-1 0,-1 1 0,1 0 0,-1 0 0,1 0 0,0 0 0,-3 2 0,4-3-890,0 0 0,0 1 0,-1-1 0,1 0 1,0 0-1,0 0 0,0 1 0,-1-1 0,1 0 1,0 0-1,0 0 0,0 1 0,0-1 0,0 0 1,0 0-1,-1 1 0,1-1 0,0 0 0,0 0 1,0 1-1,0-1 0,0 0 0,0 0 0,0 1 1,0-1-1,0 0 0,0 1 0,0-1 0,0 0 1,0 0-1,0 1 0,0-1 0,1 0 1,-1 0-1,0 1 0,0-1 0,0 0 0,0 0 1,0 0-1,1 1 0,-1-1 0,0 0 0,0 0 1,0 0-1,1 1 0,-1-1 0,0 0 0,0 0 1,1 0-1,-1 0 0,0 0 0,0 0 0,1 1 1,-1-1-1,0 0 0,0 0 0,1 0 0,-1 0 1,19-2-243,-12 0 155,-1 0 0,1 0 0,-1-1 0,0 0 0,0 0 0,9-6 0,-9 4 0,0 1 0,1 1 0,0-1 0,0 1 0,10-3 0,96-15 0,-66 14 0,-30 4 0,-4 0 0,0 1 0,17 0 0,-23 5 0,-5-2 0,-5 2 0,-6 3 0,9-6 0,-21 14-5828,13-7 903,0-1-1,-1-1 1,-16 9-1,18-13 1267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2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0 188,'-2'2'1398,"0"-1"0,-1 1 0,1-1 0,-1 0 0,1 1 0,-1-1 0,1-1 0,-1 1 0,0 0 1,1-1-1,-1 1 0,0-1 0,0 0 0,1 0 0,-1 0 0,-3 0 393,18 10-1434,-2-4-163,-1 1 0,15 13-1,-21-17-426,-1 0-1,1 0 0,0 1 0,-1-1 0,0 1 0,0-1 0,0 1 0,0-1 0,0 1 0,-1 0 0,2 5 0,-3-7-315,0 0-1,0 0 0,0-1 0,0 1 0,-1 0 0,1 0 0,0-1 0,-1 1 0,1 0 0,-1 0 1,0-1-1,0 1 0,-1 1 0,-15 23-9120,11-18 7351,-1 2 403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4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10 100 56,'-2'5'1152,"-4"8"956,6-13-2098,0 1-1,0-1 1,0 0-1,0 0 1,-1 1-1,1-1 1,0 0-1,0 0 1,0 0 0,0 1-1,0-1 1,0 0-1,0 0 1,1 0-1,-1 1 1,0-1-1,0 0 1,0 0-1,0 0 1,0 1-1,0-1 1,0 0 0,0 0-1,0 0 1,1 1-1,-1-1 1,0 0-1,0 0 1,0 0-1,0 0 1,0 0-1,1 1 1,-1-1-1,0 0 1,0 0-1,0 0 1,1 0 0,-1 0-1,0 0 1,0 0-1,0 0 1,1 0-1,-1 0 1,0 0-1,0 0 1,1 0-1,-1 0 1,0 0-1,1 0 846,-4 1 1151,-2 23 936,12-19 1642,3-15 325,6-7-3692,-4 3-944,15-21-1,-17 21-248,-1 4 17,16-15 0,-14 13-41,-5 5 6,-9 13-533,1-4-1097,-13-14-15092,12 5 14870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8.5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1 200,'2'2'26510,"-17"12"-23603,-9 8-2708,15-15 4,1 1-201,-1 1-1,1-1 1,0 2 0,1-1-1,0 1 1,-10 18-1,17-27-6,-1 1 0,0-1 1,1 0-1,-1 0 0,1 0 0,0 0 0,-1 1 0,1-1 0,0 0 0,0 0 1,0 1-1,-1-1 0,1 0 0,1 1 0,-1-1 0,0 0 0,0 0 1,0 1-1,1-1 0,0 1 0,0 0 17,-1-1-1,2 0 1,-1 0 0,0 1-1,0-1 1,0 0-1,0 0 1,1 0 0,-1-1-1,0 1 1,1 0 0,-1 0-1,1-1 1,-1 1-1,3 0 1,7 2 257,1-1 0,0 0-1,0-1 1,-1 0 0,20-1 0,-15-1-37,0 2 0,20 2 0,-14 1-31,-14-3-181,0 0 1,0 0-1,-1 1 1,1 1-1,0-1 1,11 6-1,-13-5-20,-1 0 0,0 1 0,0-1 0,-1 1 0,1 0 0,-1 0 0,7 7 0,-9-9 0,-1 0 0,0 0 0,0 0 0,0 0 0,0 1 0,0-1 0,0 0 0,0 0 0,-1 1 0,1-1 0,-1 0 0,0 1 0,0-1 0,0 1 0,0-1 0,0 0 0,0 1 0,-1-1 0,1 0 0,-1 1 0,1-1 0,-2 3 0,-1 2 10,-1 0-1,0 0 1,0-1-1,-1 0 1,1 1-1,-1-1 1,-1-1 0,1 1-1,-1-1 1,0 0-1,0 0 1,0-1 0,-10 5-1,6-3-194,-1-1 1,0 0-1,0 0 0,0-1 0,0-1 0,-1 0 1,1-1-1,-15 2 0,-8-5-2536,23 0 557,1-1 0,0-1-1,-14-4 1,18 5 883,1 0 0,-1-1 0,1 0 0,-1 0 0,1 0 0,0 0 0,0-1 0,0 0-1,0 0 1,1 0 0,0 0 0,-5-8 0,0-5-1137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4.8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1 332,'-2'0'18745,"8"0"-18508,-7 18 3052,40 237-1909,-12 194-1273,-26-430-128,0-4-42,0 1-1,4 21 0,-5-37 52,0 0 0,0 0 0,0 0 0,0 0 0,0 1 0,0-1 0,0 0-1,0 0 1,0 0 0,0 0 0,0 0 0,0 0 0,0 1 0,0-1 0,0 0 0,0 0 0,0 0 0,0 0 0,0 0-1,0 0 1,0 0 0,0 1 0,0-1 0,0 0 0,0 0 0,0 0 0,0 0 0,0 0 0,0 0 0,1 0-1,-1 0 1,0 0 0,0 0 0,0 1 0,0-1 0,0 0 0,0 0 0,0 0 0,0 0 0,1 0 0,-1 0-1,0 0 1,0 0 0,0 0 0,0 0 0,0 0 0,0 0 0,1 0 0,1-7-983,1-13-1423,10-83-12309,-6 59 11558,-2 7 1344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5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18 628,'-8'-10'10728,"8"10"-10638,0-1-1,0 1 0,0 0 1,0-1-1,0 1 0,0 0 0,0-1 1,0 1-1,0 0 0,0 0 1,0-1-1,0 1 0,0 0 1,0-1-1,0 1 0,0 0 0,1 0 1,-1-1-1,0 1 0,0 0 1,0-1-1,0 1 0,1 0 0,-1 0 1,0-1-1,5 6 405,4 13-581,-9-14 104,1 1 0,-1-1-1,0 1 1,0-1 0,0 1 0,-1 0-1,0-1 1,0 0 0,0 1 0,0-1-1,0 1 1,-1-1 0,-2 4 0,-5 10 11,-19 27 0,27-44-25,-16 22 116,11-16 168,1 1 0,0-1 1,0 1-1,0 0 0,1 1 1,-5 12-1,9-20-208,-1-1 0,1 0 0,0 1 1,0-1-1,0 0 0,0 1 0,0-1 0,0 0 0,0 1 1,0-1-1,0 0 0,0 1 0,0-1 0,0 0 1,0 0-1,0 1 0,0-1 0,0 0 0,1 1 1,-1-1-1,0 0 0,0 1 0,0-1 0,0 0 0,1 0 1,-1 1-1,0-1 0,0 0 0,1 0 0,9 1 937,18-10-765,-22 6-21,154-53 14,-159 56-241,0-1 0,-1 1 0,1 0 0,0 0 1,0 0-1,0-1 0,0 1 0,0 0 0,0 0 0,-1 0 0,1 0 0,0 0 0,1 1 0,-1-1 6,-1 0 0,0 0 0,0 1-1,1-1 1,-1 0 0,0 0 0,0 0 0,1 1 0,-1-1-1,0 0 1,0 0 0,0 1 0,0-1 0,1 0 0,-1 0-1,0 1 1,0-1 0,0 0 0,0 0 0,0 1 0,0-1-1,0 0 1,0 1 0,0-1 0,0 1 0,0 2 59,0 0 0,-1 0 0,0 0 1,0 0-1,0 0 0,-1 3 0,-21 47 135,-1 0 1,-3-2-1,-44 63 0,63-102-357,0-2 0,-1 1 0,-14 12 1,20-20-263,0 0-1,-1-1 1,0 0 0,1 1 0,-1-1 0,-6 2 0,8-3-86,0-1-1,0 1 0,0-1 1,0 1-1,0-1 1,0 0-1,0 0 1,0 0-1,0 0 1,0 0-1,0 0 0,0-1 1,0 1-1,-3-2 1,4 2 87,-1-1 0,1 0 1,-1 0-1,1 0 0,0-1 1,0 1-1,-1 0 1,1 0-1,0-1 0,0 1 1,0 0-1,0-1 0,0 1 1,1-1-1,-1 1 0,0-1 1,1 0-1,-1 1 1,1-1-1,-1-2 0,-4-15-1483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5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1 788,'1'1'1044,"1"1"0,0-1 0,-1 1 0,0-1-1,1 1 1,-1-1 0,0 1 0,0 0 0,0 0 0,0 0 0,0 0 0,1 3-1,5 10 5799,1-6-6820,1-3 83,-1-1 1,1-1-1,0 0 1,0 0-1,1-1 1,-1 0-1,15 3 1,-18-5-88,9 3-82,0-1 0,0-1 1,30 1-1,-51 7 72,-24 23-79,-31 44 0,15-17 67,-64 67 86,80-96 22,21-22 172,0 0 0,-8 10 0,16-18-190,0 0 0,1 0 0,-1-1 0,0 1 0,1 0 1,-1 0-1,1 0 0,-1 0 0,1 0 0,-1 0 0,1 0 0,0 0 0,0 0 0,-1 1 1,2-1-31,-1 0 0,1-1 0,-1 1 1,1-1-1,-1 1 0,1-1 0,-1 0 0,1 1 1,0-1-1,-1 1 0,1-1 0,0 0 0,-1 0 1,1 1-1,0-1 0,0 0 0,-1 0 1,1 0-1,0 0 0,0 0 0,-1 0 0,2 0 1,11 1 222,0-1 0,-1-1 0,1 0 0,0-1 0,17-5 0,113-35 56,-13 2-592,-122 38 181,30-9-134,-35 10 53,0 0 0,0 0 0,0 0 1,-1 0-1,1-1 0,-1 0 1,1 1-1,-1-1 0,0 0 0,3-3 1,-4 4 18,-1 1 1,0 0-1,1-1 1,-1 1 0,0-1-1,0 1 1,0-1-1,1 1 1,-1-1 0,0 1-1,0-1 1,0 1-1,0-1 1,0 1-1,0-1 1,0 1 0,0-1-1,0 1 1,0-1-1,0 1 1,0-1 0,0 1-1,0-1 1,0 1-1,-1-1 1,1 1 0,0-1-1,-1 0 1,0 0-282,0 0 0,0 0 0,0 0 1,0 0-1,0 0 0,-1 0 0,1 0 1,0 0-1,-3-1 0,-1-1-1608,-1 1 1,0 0-1,-11-3 0,-20-2-5081,24 4 5604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6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216 43 880,'-6'0'9771,"6"0"-9587,-1-1 197,0 1 1,1 0-1,-1-1 0,1 1 0,0-1 0,-1 1 1,1-1-1,-1 1 0,1-1 0,0 0 0,-1 1 0,1-1 1,0 1-1,0-1 0,-1 0 0,1-7 1370,0 7-1657,0-1-1,-1 1 1,1-1 0,0 0 0,0 1-1,1-1 1,-1 1 0,0-1 0,0 1 0,1-1-1,-1 1 1,1-1 0,-1 1 0,1 0-1,1-3 1,0 11 153,0 0 1,-1 0-1,1 8 0,40 307 385,-38-297-605,3 15-18,-3-25 1,-2-1 1,1 1 0,-2 0-1,0 0 1,-2 23-1,1-37-4,0 0 0,-1 0 0,1 0 1,0-1-1,0 1 0,-1 0 0,1 0 0,-1 0 0,1-1 0,0 1 0,-1 0 0,0-1 0,1 1 0,-1 0 0,1-1 0,-1 1 0,0 0 0,1-1 0,-1 1 0,0-1 0,0 0 0,1 1 1,-1-1-1,0 0 0,0 1 0,0-1 0,1 0 0,-1 0 0,0 1 0,0-1 0,0 0 0,0 0 0,0 0 0,-1-1 0,-4 1-3,0-1 0,0 0-1,-1 0 1,-5-2 0,2 0-70,-59-17-2337,1-5-5570,59 22 6225,1-1-1,0 0 0,0-1 0,-14-10 0,7 1-275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6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52,'10'17'2958,"-6"9"5609,-3-13-4789,0-10-3265,-1 0 1,1 0 0,0-1-1,0 1 1,0 0-1,0-1 1,0 1 0,0-1-1,1 1 1,3 3 0,-2-2-285,0-1 0,1 1 1,-1-1-1,1 0 0,0 0 0,5 2 1,-3-2-358,0 0 1,0 0-1,0-1 1,0 1 0,0-2-1,1 1 1,-1-1-1,1 0 1,9 1-1,-15-2-100,-1 0 0,1 0-1,0 0 1,-1 0 0,1 0-1,0 0 1,0 0 0,-1 0-1,1 0 1,0 0 0,-1-1-1,1 1 1,0 0 0,-1 0-1,1-1 1,0 1 0,-1 0-1,1-1 1,0 1 0,-1-1-1,1 1 1,-1-1 0,1 1-1,-1-1 1,1 1 0,-1-1-1,1 0 1,-1 1 0,0-1-1,1 1 1,-1-1 0,0 0-1,0 1 1,1-1 0,-1 0-1,0 0 1,0 1 0,0-1-1,0 0 1,0 1 0,0-1-1,0 0 1,0 0 0,0-1-1,-2-3-1518,1-1 0,-1 0 0,0 1 0,-5-10-1,3 7 1291,-5-14-1330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7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135 510 756,'9'-5'18335,"-13"0"-18674,-2-5 1908,5 8-1531,1 1-1,-1 0 1,0 0-1,1-1 0,-1 1 1,0 0-1,0 0 0,0 0 1,0 0-1,-2-2 1,2 2-28,-1 0 1,1 1 0,0-1 0,-1 0 0,1 1-1,-1-1 1,1 1 0,-1-1 0,1 1 0,-1 0-1,0-1 1,1 1 0,-1 0 0,1 0 0,-1 0-1,0 0 1,1 1 0,-1-1 0,1 0 0,-1 1-1,1-1 1,-1 1 0,1-1 0,-1 1 0,1 0-1,-1 0 1,1-1 0,0 1 0,-1 0 0,1 0-1,0 0 1,-1 2 0,-5 4-7,2 0 0,-1 0 1,1 0-1,-7 13 0,4-6 3,5-9-12,1-1-1,0 1 0,0 0 1,-2 9-1,-1 3-14,2-5 3,0 1-1,0-1 1,1 1 0,1 0 0,0 0 0,1 0 0,2 20 0,-1-30 15,-1-1 0,0 1 0,1 0-1,0-1 1,-1 1 0,1 0 0,0-1 0,0 1 0,1-1 0,-1 1 0,0-1 0,1 0-1,0 1 1,2 1 0,-3-3-2,0 0 0,1 0 0,-1 0 0,0 0 0,1-1 0,-1 1 0,1-1 0,-1 1 0,1-1 0,-1 1 0,1-1 0,0 0 0,-1 0 0,1 0 0,-1 0 0,1 0 0,-1 0 0,1 0 0,0-1 0,-1 1 0,1 0 0,-1-1 0,1 1 0,-1-1 0,0 0 0,1 1 0,1-2 0,7-4 9,0-1 1,0 1-1,0-2 1,-1 1-1,0-2 0,-1 1 1,1-1-1,-2 0 1,1-1-1,9-16 1,-5 5-1,-1 0 0,-1 0 0,-2-1 0,11-36 0,-13 32-1,-1-1 1,-2 0-1,0 0 0,-1-31 0,-13-110 41,11 165-45,-11-102-20,7 38 644,4 66-284,-1 2-275,1-1-1,-1 0 1,0 1 0,1-1 0,-1 0 0,1 1 0,-1-1-1,1 1 1,0-1 0,-1 1 0,1-1 0,-1 1 0,1-1-1,0 1 1,-1-1 0,1 1 0,0 0 0,0-1 0,-1 1-1,1-1 1,0 1 0,0 0 0,0-1 0,0 1 0,0 0-1,0 1 1,-1 20 207,1-22-270,-7 133 259,2-80-88,4 81 0,5-82-163,2-1 0,3 0 0,1 0 0,3-1 0,20 52 0,-30-94-7,1 0-3,-1 1-1,1 0 1,0-1 0,6 8-1,-8-14-1,-1 0 1,1 0-1,0 0 0,-1-1 1,1 1-1,0 0 0,0-1 1,0 1-1,0-1 0,0 0 1,0 0-1,0 0 1,1 0-1,-1 0 0,0 0 1,1-1-1,-1 1 0,0-1 1,1 0-1,3 1 0,-1-1-101,1 0 0,-1-1 0,1 1 0,-1-1 0,1 0 0,-1-1 0,1 1-1,-1-1 1,8-3 0,-10 3-507,0 0 0,0 0 0,0-1 0,0 1 0,0 0 0,2-4 0,-2 2-1302,0 0 1,0 0-1,0 0 0,3-9 1,8-19-4532,-8 15 4125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7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0 812,'-14'16'9096,"10"-4"586,3-10-9530,1 0 0,-1-1 0,0 1 0,0 0 0,-1-1 0,1 1 0,0-1 0,-1 1 0,1-1 0,0 1 0,-1-1 0,0 0 0,1 0 0,-1 0 0,0 0 0,-1 1 0,-11 7 187,-36 32-154,44-36-188,1 1-1,0 0 1,0 1-1,-7 11 1,11-16 2,0 1 0,0-1 0,0 0 0,0 0 0,0 1 0,1-1 1,-1 1-1,1-1 0,-1 1 0,1-1 0,0 1 0,0-1 0,0 0 0,0 1 0,0-1 0,1 1 0,-1-1 1,1 1-1,1 4 0,-1-6 15,0 0 0,0 1-1,-1-1 1,1 0 0,0 0 0,0 0 0,0 0 0,1 0 0,-1 0 0,0 0 0,0 0 0,1-1 0,-1 1-1,0 0 1,1-1 0,-1 1 0,0-1 0,1 1 0,-1-1 0,1 0 0,-1 1 0,1-1 0,-1 0 0,1 0-1,1 0 1,11 2 367,46 7 1296,-39-3-1200,43 16 561,-51-17-843,-10-5-134,-1 1 0,1 0-1,0 0 1,-1 0 0,1 0 0,-1 1 0,0-1 0,1 1 0,-1-1 0,0 1 0,0 0 0,3 3 0,2 3 442,-6-7-447,-1-1-1,1 1 0,0 0 0,0 0 0,-1 0 1,1 0-1,-1 0 0,1-1 0,-1 1 0,1 0 1,-1 0-1,0 0 0,1 0 0,-1 0 0,0 1 1,0-1-1,0 0 0,0 0 0,0 2 0,0 1-1,0 0-1,-1 1 1,0-1-1,0 0 1,0 0-1,0 0 1,-1 0-1,0 0 1,1 0-1,-2 0 1,1 0-1,0 0 1,-1-1-1,1 0 1,-1 1-1,0-1 1,-6 5-1,-5 3-115,-1 0 0,-1 0 0,-16 7 0,-4 4-255,16-10-1669,-38 18-1,14-15-3331,37-13 3150,0 0 0,-1-1 0,-12 0 0,19-1 1798,-1 0 0,1 0-1,-1 0 1,1 0 0,0 0-1,-1-1 1,1 1-1,-1 0 1,1-1 0,0 0-1,-1 1 1,1-1 0,0 0-1,0 1 1,0-1 0,-1 0-1,1 0 1,0 0-1,-1-2 1,-7-11-2349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8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0 1032,'0'0'89,"-3"2"1312,-1 0 0,1-1-1,0 0 1,0 0-1,-1 1 1,-4-1 0,7-2-34,7-1 5351,-9 6-4712,2-3-1884,1 0-1,-1 0 0,0 1 1,1-1-1,-1 0 1,1 1-1,-1-1 1,1 0-1,0 1 0,-1-1 1,1 1-1,0-1 1,0 2-1,1 25-215,0-14 198,9 160-1212,-10-173 1030,0-1 0,0 0 0,0 0-1,0 1 1,0-1 0,0 0-1,0 0 1,0 1 0,0-1 0,0 0-1,0 0 1,0 1 0,0-1 0,0 0-1,0 0 1,0 0 0,0 1 0,0-1-1,-1 0 1,1 0 0,0 1-1,0-1 1,0 0 0,0 0 0,0 0-1,-1 1 1,1-1 0,0 0 0,0 0-1,-1 0 1,-4-4-2846,-4-14-1559,-2-47-4645,9 43 7518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9.2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38 312,'3'-3'11564,"5"-2"-9273,16-8-1810,-2 6-446,-17 5 570,1 0 0,-1 1 0,1-1 1,0 1-1,10-1 0,-15 3-551,0-1 0,0 1 1,-1-1-1,1 1 0,0-1 1,0 1-1,0 0 1,0-1-1,0 1 0,-1 0 1,1 0-1,0 0 0,-1 0 1,1-1-1,-1 1 0,1 0 1,-1 0-1,1 0 0,-1 0 1,0 0-1,1 0 0,-1 1 1,0-1-1,0 1 1,6 30 236,1 52-86,-5 90 0,-3-99-871,-2-57-215,2-16 302,0 0-1,0 1 0,0-1 0,0 0 1,0 0-1,-1 0 0,1 0 0,-1 0 1,-1 1-1,2-2 193,0 0-1,0 0 1,0 0-1,-1 0 1,1 0 0,0-1-1,0 1 1,0 0 0,-1-1-1,1 1 1,0-1 0,-1 0-1,1 1 1,0-1-1,-1 0 1,1 0 0,-1 0-1,1 0 1,0 0 0,-1 0-1,1 0 1,-1 0-1,1-1 1,0 1 0,-1 0-1,1-1 1,0 1 0,-3-2-1,-4-3-1100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9.5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0 28,'5'12'10383,"0"-3"-8774,1-1-1118,-1 1 1,0 0 0,-1 0 0,0 0-1,0 1 1,-1-1 0,0 1 0,0 0-1,-1 0 1,-1 0 0,0 0-1,0 20 1,-2-13-378,0 0 0,-1-1 0,-1 1 0,-1 0-1,0-1 1,-1 0 0,-8 17 0,4-13-208,-1 0-1,-16 24 1,24-42-170,0 0 0,0 0-1,0 0 1,0 0 0,-1 0 0,1-1 0,-1 1 0,1-1 0,-1 1 0,-5 1 0,8-3 10,-1 1-1,0-1 1,0 0 0,1 1 0,-1-1 0,0 0 0,0 0 0,0 0-1,0 1 1,0-1 0,1 0 0,-1 0 0,0 0 0,0-1-1,0 1 1,0 0 0,1 0 0,-1 0 0,0 0 0,0-1-1,0 1 1,1 0 0,-1-1 0,0 1 0,0-1 0,1 1-1,-1-1 1,0 1 0,1-1 0,-1 0 0,0 1 0,1-1 0,-1 1-1,1-1 1,-1 0 0,1 0 0,0 1 0,-1-3 0,-4-21-4086,5 11 2769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9.3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21 584,'0'1'417,"0"-1"0,0 1 0,-1-1 0,1 1 0,0-1 0,0 0 0,0 1 0,0-1 0,0 1 0,1-1 0,-1 1 0,0-1 0,0 0 0,0 1 0,0-1 0,0 1 0,0-1 0,3 3 3336,-2-2-3336,9-5 10416,2-1-10402,0 2 725,0 0 0,0 1 0,0 1 0,23 0 0,6-1 310,3 1-603,-29 1-707,-1-1 0,23-3 1,-15 1-34,0 1 1,44 2-1,-32 0 89,-33 1-209,0-1 0,0 0 0,-1 0-1,1 1 1,0-1 0,0 0 0,-1 1 0,1-1 0,0 1 0,0-1 0,-1 1 0,1-1 0,0 1 0,-1-1 0,1 1 0,-1 0 0,1-1 0,-1 1 0,1 0 0,-1 0 0,0-1 0,1 1 0,-1 0-1,0 0 1,1 0 0,-1-1 0,0 1 0,0 0 0,0 0 0,0 1 0,2 30-17,-2-29 20,-5 290-6,0-191 0,3-87 0,0 1 0,-2-1 0,0 0 0,-8 21 0,11-34-4,1-1 0,-1 1 0,0-1 0,1 0 0,-1 0 0,0 1 0,0-1 0,0 0 0,0 0 0,0 0 0,0 0-1,0 0 1,-1 0 0,1 0 0,0 0 0,0-1 0,-1 1 0,1 0 0,-2 0 0,1-1 19,0 1 0,-1-1 0,1 0 0,0 0 0,0 0 0,0 0 0,-1 0 0,1-1 0,0 1 0,0-1 0,-4 0 0,-4-4-366,1 1 1,-1-1-1,1-1 0,-11-8 0,15 11-250,-15-10-2133,2-2 1,0 0 0,0 0-1,2-2 1,0 0-1,1-1 1,0-1 0,2 0-1,-22-39 1,16 14 424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5:59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1104,'4'2'1447,"0"0"0,1 0-1,-1 0 1,0 0 0,0 1-1,0 0 1,-1-1 0,5 6 0,24 28 3406,-4-3-4301,-19-23-538,0 1 1,-1 0-1,9 14 1,-3 1-3051,-9-39-9990,-5 3 10880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0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26 860,'0'3'607,"0"0"672,0 1-1,0-1 1,0 0-1,1 1 1,-1-1-1,1 0 1,0 1-1,1 2 1,-2-5-1052,1-1 0,-1 1-1,1-1 1,0 0 0,-1 1 0,1-1 0,0 0 0,-1 0-1,1 0 1,-1 1 0,1-1 0,0 0 0,0 0 0,-1 0-1,1 0 1,0 0 0,-1 0 0,1 0 0,0 0 0,-1 0 0,1-1-1,1 1 1,19-6-197,-17 5 254,4-1-209,11-3-53,0-1 0,0 0 1,-1-2-1,18-9 1,-35 16-41,0 1 0,0-1 0,0 0 1,-1 1-1,1-1 0,0 0 0,0 0 0,0 1 1,-1-1-1,1 0 0,0-1 0,-2-1-992,-8 3-1123,5 2 879,0 0 0,0 0 1,0 1-1,0-1 0,0 1 1,1 0-1,-1 0 0,1 0 1,-5 5-1,3-2 145,-5 4-392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0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0 328,'-14'28'4239,"2"1"5402,11-26-7899,1 0 1752,7-4-2771,8-2-674,0-2 1,-1 0-1,1-1 1,18-10 0,-11-6-2620,-19 40-3370,-5 9 10880,1-21-4748,1 1-1,-1-1 1,1 1 0,0-1 0,2 8 0,17 140 70,-18-148-316,-1-1 0,0 1 0,0-1 1,0 1-1,-2 7 0,-5 4-1959,-6-1-3863</inkml:trace>
  <inkml:trace contextRef="#ctx0" brushRef="#br0" timeOffset="1">93 190 168,'-3'-2'852,"1"-1"28,-1 1-152,1-1-344,-1 1-364,1-1-1816,-3 1 988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0.9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1 152,'-1'1'274,"1"0"1,-1-1-1,0 1 1,1 0-1,-1 0 1,0 1-1,1-1 0,0 0 1,-1 0-1,1 0 1,0 0-1,-1 0 0,1 0 1,0 1-1,0-1 1,0 0-1,0 0 1,0 0-1,0 0 0,0 2 1,9 25 878,-2-10-1222,12 74 195,-18-88-91,0 0 0,0 0 0,0 0-1,0 0 1,1-1 0,-1 1 0,1-1 0,0 1-1,0-1 1,0 1 0,1-1 0,3 4-1,-4-5 60,-1-1 1,1 0-1,0 1 0,0-1 0,0 0 0,-1 0 0,1 0 0,0 0 0,0 0 0,0-1 0,1 1 0,-1-1 0,0 1 0,0-1 0,0 0 0,0 0 0,0 0 0,1 0 1,-1 0-1,0 0 0,0 0 0,0-1 0,0 1 0,3-2 0,5-2 40,0-1-1,1 0 1,-2-1-1,1 0 1,-1 0 0,1-1-1,11-12 1,3-2-158,10-10-1631,-29 26 50,1-1 1,-2 0-1,9-12 1,-10 9-65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1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70 880,'-2'9'2346,"2"-8"-2023,0 0-1,-1 0 1,1 0 0,0 0-1,0 0 1,-1 0-1,1 0 1,0 0 0,0 0-1,0 0 1,1 0 0,-1 0-1,0 0 1,0 0 0,0 0-1,1 0 1,-1 0 0,1 2-1,1-3 207,0 1 1,0-1-1,0 0 0,0 0 1,0 0-1,0 0 0,0 0 0,0 0 1,0-1-1,0 1 0,0 0 1,3-2-1,59-13 3889,39-20-3918,-69 26 97,-20 6-1739,-12 3-1209,-7-2-4799,4 1 6710,1 1 1,-1 0-1,1-1 1,-1 1-1,1-1 0,-1 1 1,1-1-1,-1 1 0,1-1 1,-1 0-1,-5-13-3458,3 0 1943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1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0 264,'-1'1'521,"0"0"0,0-1 0,0 1 0,0 0 0,0 0 0,0 0 0,0 0 0,1 0 0,-1 0 0,0 0 0,1 0 0,-1 0 0,0 0 0,1 1 0,0-1 0,-1 0 0,1 0 0,0 0 0,-1 1 0,1-1 0,0 0 1,0 0-1,0 1 0,0-1 0,1 2 0,9 32 189,-5-23-49,-1 1 0,-1-1 0,0 1 0,0 0 0,-1 0 0,0 20 0,1 4 61,3 6-514,1 0 0,2-1 0,2 0 0,23 57 0,-28-83-89,1-1 1,1 0 0,0 0-1,1 0 1,1-1-1,0-1 1,1 0-1,0 0 1,1-1 0,0 0-1,27 18 1,-32-24-8,1-1 0,0 0 0,0-1 1,0 0-1,0 0 0,10 3 0,-1-2 29,-2-1 20,25 5-1,-35-8-165,0-1 1,0 1-1,0-1 0,1 0 0,-1-1 0,0 1 0,0-1 1,9-3-1,-14 4-42,0-1 1,0 1-1,0-1 1,0 1-1,0-1 1,0 1-1,0-1 1,0 1-1,0-1 1,-1 1-1,1-1 1,0 1-1,0-1 1,-1 1-1,1 0 1,0-1-1,-1 1 1,1-1-1,0 1 1,-1 0-1,1-1 1,0 1-1,-1 0 1,1-1-1,-1 1 0,1 0 1,-1 0-1,-15-14-2593,-55-43-13132,58 42 13402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1.9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311 335 1448,'0'9'9910,"1"0"-3750,2 7-1717,1 12-6344,-4-14 3682,-2-3-1648,0 0 0,-1 0 0,0 0 0,0 0 0,-1-1 0,-1 1 0,-10 17 0,-49 64-85,56-82-155,0 0 1,-1-1-1,0 0 1,0-1 0,-1 0-1,0 0 1,-14 8-1,21-15-227,1 0-1,0 0 0,-1 0 1,1 0-1,-1 0 0,1 0 1,-1-1-1,1 1 1,-1-1-1,0 0 0,1 0 1,-1 0-1,1 0 0,-1 0 1,0-1-1,1 1 0,-1-1 1,1 1-1,-1-1 0,1 0 1,0 0-1,-1 0 1,1 0-1,0-1 0,-1 1 1,1-1-1,0 1 0,0-1 1,0 0-1,-2-3 0,-2-2-888,0-1 0,1 0 0,0-1 0,0 1 0,1-1 0,0 0 0,-2-10 1,-6-15-578</inkml:trace>
  <inkml:trace contextRef="#ctx0" brushRef="#br0" timeOffset="1">201 0 2420,'8'8'2680,"-6"-7"-815,0 1-1,-1-1 0,1 1 1,0-1-1,-1 0 0,1 0 1,0 0-1,0 0 0,3 1 1,6-2 618,7-1-2004,-8 4-1943,9-1-19637,-9-7 18424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2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0 1148,'-9'6'8016,"8"-6"-7310,0 0 1,0 1-1,1-1 1,-1 0 0,0 1-1,1-1 1,-1 0-1,0 1 1,-1 1 2119,2-1-2119,-1 0-1,26 11 1157,-10-4-1802,19 12-13,-32-19-47,0 1 1,0-1-1,0 1 1,0 0-1,-1 0 1,1 0 0,0 0-1,-1 0 1,0 0-1,1 0 1,-1 0-1,1 3 1,-2-3 1,0 0 0,-1 0 0,1 0 0,-1 0-1,0 0 1,0-1 0,1 1 0,-1 0 0,0 0 0,0-1 0,-1 1 0,-1 2-1,-2 3-2,-13 20-1,-1 0 0,-36 38 0,29-36 1,-95 105 1159,119-132-965,0 0-1,0 1 1,0-1-1,0 1 1,0 0-1,1 0 0,-1-1 1,1 1-1,-1 4 1,2-7 172,18-7 2069,-7 2-1641,-4 2-459,0 0 1,0 0-1,0-1 1,-1 0-1,7-4 1,11-8 38,-7 6-246,-12 7-84,0 0 0,0 0 0,0 0 0,1 0 0,-1 1 0,9-2 0,-13 4-24,0-1 0,-1 1 1,1 0-1,0 0 0,0 0 0,0 0 1,0 1-1,0-1 0,0 0 1,0 0-1,0 0 0,0 1 1,-1-1-1,1 0 0,0 1 1,0-1-1,0 1 0,-1-1 1,1 1-1,0-1 0,-1 1 1,1 0-1,0-1 0,-1 1 1,1 0-1,-1 0 0,1-1 1,-1 1-1,1 1 0,2 3 95,-1 0 0,0 0-1,2 11 1,0-4-22,2 14-32,-1 0 0,0 1 0,-2-1 0,-1 40 0,2 2-60,0-14-1,17 137 0,-17-181-19,-2-18-288,-1-19-816,-19-100-11010,-1-21-4072,16 108 13901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2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2 136 1020,'1'2'1006,"-1"0"0,0 0 0,0 0 0,0 0 1,0 0-1,0 0 0,0 0 0,-1 3 0,1-4 328,-1 1 1,1 0-1,0-1 0,0 1 1,0-1-1,0 1 1,0-1-1,0 1 1,0-1-1,1 1 0,0 1 1,-1-2-1096,1-1 0,0 1 0,-1-1 0,1 0 0,0 1 0,0-1 0,-1 0 0,1 0 0,0 1 0,0-1 0,-1 0 0,1 0 0,0 0 1,0 0-1,0 0 0,0 0 0,-1 0 0,1 0 0,0 0 0,1-1 0,18-4 390,-6 1-434,45-13-142,110-49 0,-162 63 197,-2 1-1112,-1 0 1,0 0-1,0-1 1,0 1-1,0-1 0,4-4 1,-8 7 340,1-1-1,0 0 1,-1 0 0,1 0 0,-1 0-1,1 0 1,-1 1 0,1-1 0,-1 0-1,1 0 1,-1-1 0,0 1 0,0 0-1,0 0 1,1 0 0,-1 0 0,0 0 0,0 0-1,0 0 1,-1 0 0,1 0 0,0 0-1,0 0 1,-1 0 0,1 0 0,0 0-1,-1 0 1,1 0 0,-1 0 0,1 0-1,-1 0 1,0 0 0,0-1 0,-14-17-5707,5 9 4233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3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229 0 732,'-1'2'625,"0"-1"-1,0 1 1,0-1 0,0 0-1,-1 1 1,1-1 0,0 0-1,-1 0 1,1 0 0,0 0-1,-1 0 1,1 0 0,-1-1-1,0 1 1,1 0 0,-1-1-1,0 1 1,-2 0 0,-2 0 2557,-1 0 0,0-1 0,-9 1 1468,26 4-3988,-6-3-656,1 0-1,-1 0 1,0 1-1,0 0 1,-1 0 0,1 0-1,0 0 1,-1 1-1,0-1 1,0 1-1,0 0 1,0 0 0,-1 0-1,1 0 1,-1 0-1,0 0 1,0 1-1,1 4 1,-1-3-12,0 1 0,-1 0 0,0-1 1,0 1-1,0 0 0,-1 0 0,0-1 0,0 1 0,-1 0 0,0-1 0,0 1 0,-3 8 1,-4 8-37,-2 1 0,-1-2 0,0 1 0,-2-2 0,-1 0 0,0 0 0,-1-1 0,-1-1 1,-1 0-1,-26 20 0,-12 11 157,46-41-55,11-7-38,5-3-36,2-1 20,-1 0 0,1 1-1,-1 0 1,11 1 0,6-2 1,49-8 33,-64 8-28,6 0 28,-16 2-35,1 0 1,-1 0 0,0 0-1,1 1 1,-1-1-1,1 0 1,-1 0-1,0 1 1,1-1 0,-1 0-1,0 1 1,1-1-1,-1 0 1,0 1 0,0-1-1,1 1 1,-1-1-1,0 0 1,0 1 0,0-1-1,0 1 1,1-1-1,-1 0 1,0 1-1,0-1 1,0 1 0,0-1-1,0 1 1,0-1-1,0 1 1,0-1 0,0 1-1,2 222 363,-2-216-367,3 78 44,4-55-363,-7-38-792,1 2 94,-1 0 1,-1 0-1,1 0 1,-3-10-1,-3-9-3470,0 0-1,2-1 1,-1-27 0,4 23 2268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9.7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1 48,'22'36'16578,"2"-3"-9112,-15-22-7088,-1-1 1,-1 1 0,1 0-1,-2 1 1,0-1-1,0 1 1,6 21-1,-8-14-173,-1-1-1,-1 1 0,-1 0 0,-1 0 0,0-1 0,-1 1 1,-1 0-1,-8 34 0,-4 2-433,-2-1 0,-3 0 0,-37 74 1,34-85-2493,-53 74 0,41-75-1870,31-38 3660,-1-1 1,1 0-1,-1 0 0,1 0 0,-1 0 0,0-1 1,0 1-1,0-1 0,-7 2 0,10-3 464,-1-1 0,0 0 1,0 0-1,0 0 0,0 0 0,0 0 0,1 0 1,-1 0-1,0-1 0,0 1 0,-2-2 0,-7-2-1605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4.6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 36 1028,'5'-3'21720,"1"3"-23378,13 1 2584,1-2-1,0 0 1,-1-1 0,32-7-1,-47 7-783,11-2 214,1 0 1,-1 0 0,1 1-1,21 0 1,-29 29 3210,10 31-3186,-3 2 0,10 62 0,-11-47-289,-9-47-74,-1 1 1,-2-1-1,0 1 0,-3 32 0,0-53-25,0 0 0,0 0 0,0 0 0,-3 7-1,3-14-11,-1-1 0,1 1 0,0 0-1,-1-1 1,1 1 0,0-1-1,-1 1 1,1-1 0,0 0 0,0 1-1,0-1 1,-2-1 0,1 1-38,-14-10-979,0-1 0,1 0 1,-22-23-1,2 2-1892,1 5-324,9 7-264,1 0 1,1-2-1,-21-26 0,20 21 3565,7 11 4293,8 9 1307,9 8-5553,0 0 0,0 0 0,0-1 0,0 1 0,0 0 0,-1 0 0,1 0 0,0 0 0,0 0 0,0 0 0,0 0 0,0 0 0,0-1 0,0 1 0,0 0 0,0 0 0,0 0 0,0 0 0,0 0 0,0 0 0,0-1 0,0 1 0,0 0 0,0 0 0,0 0 0,0 0 0,0 0 0,0 0 0,0-1 0,0 1 0,0 0 0,1 0 0,-1 0 0,0 0 0,0 0 0,0 0 0,0 0 0,0 0 0,0 0 0,0-1 0,8-3 1189,12-2-1997,-14 4 1073,4-1-359,0 0 0,0 1 0,17-2 0,-16 3-25,-4 0 12,-4 1 0,1 0 1,-1-1-1,0 1 0,0-1 0,0 0 1,0 0-1,1 0 0,-1 0 1,0-1-1,3-1 0,-6 1-30,-4 2 8,-4 2-47,7-2 58,-7 3-185,1 0 0,-1 1 0,1-1 0,0 2-1,0-1 1,-9 8 0,4-3 132,-1 0 12,2-2 62,0 0 0,0 1 0,1 1 1,1-1-1,-1 1 0,-12 18 0,21-27 1,1 0-1,0 1 1,0-1-1,-1 1 1,1-1-1,0 0 1,0 1-1,0-1 1,-1 0-1,1 1 1,0-1-1,0 1 0,0-1 1,0 1-1,0-1 1,0 0-1,0 1 1,0-1-1,0 1 1,0-1-1,0 1 1,0-1-1,0 0 1,1 1-1,-1-1 1,0 1-1,0-1 1,0 0-1,1 1 1,0 0-5,-1 0 0,1-1 0,0 1 0,0 0 0,0-1 0,0 1 0,0-1 0,0 1 0,0-1 0,0 0 0,2 1 0,27 3-60,-15-5 73,-1-1 0,1-1 0,-1 0 0,0-1 0,0 0 0,15-7 0,-19 7 14,-13 6-59,-20 8-518,-8 2-887,0 1 0,-33 19 0,64-32 1443,-1 0-1,1 0 0,-1 0 0,1 1 1,0-1-1,-1 0 0,1 0 0,0 1 1,-1-1-1,1 0 0,0 0 0,-1 1 1,1-1-1,0 0 0,0 1 0,-1-1 0,1 0 1,0 1-1,0-1 0,0 1 0,0-1 1,-1 0-1,1 1 0,0-1 0,0 1 1,0-1-1,0 0 0,0 1 0,0-1 1,0 1-1,0-1 0,0 1 0,0-1 0,0 0 1,1 1-1,-1 1-2,1-1 0,0 0 1,0 0-1,0 0 0,0 0 0,0-1 0,0 1 1,0 0-1,0 0 0,0 0 0,2 0 1,4 2 0,-1 0 1,1-1 0,11 4-1,3-3 18,1-2-1,-1 0 0,1-1 0,30-4 1,22 0 102,-74 4-116,0 0 0,1 0 0,-1 0 1,0 0-1,0 0 0,0 0 0,1 0 0,-1 0 0,0 0 0,0 0 0,0 0 0,1 0 0,-1 0 1,0 0-1,0 0 0,0 0 0,0 0 0,1 0 0,-1 0 0,0 0 0,0 0 0,0 0 0,1 1 1,-1-1-1,0 0 0,0 0 0,0 0 0,0 0 0,0 0 0,1 0 0,-1 1 0,0-1 0,0 0 1,0 0-1,0 0 0,0 0 0,0 1 0,0-1 0,0 0 0,0 0 0,0 0 0,0 1 0,0-1 1,0 0-1,0 0 0,-6 10 89,-14 6-27,-34 17 85,-102 44 0,101-53 647,-62 30 3225,115-54-3929,-15 9 1141,11-5-190,9-4 368,23-3-298,-12 3-676,320-41 3633,-65 7-3396,-191 31-80,-67 3-394,-11 0-192,0 0-1,1 0 0,-1 0 0,1 0 1,-1 0-1,1 0 0,-1 0 0,0 0 1,1 0-1,-1 0 0,1 0 1,-1 0-1,1 0 0,-1 0 0,0 0 1,1 1-1,-1-1 0,1 0 0,-1 0 1,0 0-1,1 1 0,-1-1 1,0 0-1,1 0 0,-1 1 0,0-1 1,1 0-1,-1 1 0,0-1 0,0 0 1,1 1-1,-1-1 0,0 1 1,0-1-1,0 0 0,0 1 0,1-1 1,-1 1-1,0-1 0,0 1 1,0-1-1,0 0 0,0 1 0,0-1 1,0 1-1,0-1 0,0 1 0,0-1 1,-1 0-1,1 1 0,0-1 1,0 1-1,0-1 0,0 0 0,-1 1 1,1-1-1,0 1 0,0-1 0,-1 0 1,1 1-1,-4 5-29,0-1 0,0 1 0,-5 5 0,3-4 61,5-7-29,-3 6-550,0 0 0,-1 0 1,-7 6-1,11-11 70,1-1-1,-1 1 1,0 0 0,0 0 0,0-1 0,0 1 0,-1-1-1,1 1 1,0-1 0,0 1 0,0-1 0,-2 0-1,3 0 78,-1 0-1,0 0 0,1 0 0,-1 0 0,1 0 0,-1 0 0,1 0 0,-1-1 0,1 1 0,-1 0 0,1 0 0,-1-1 0,1 1 0,-1 0 0,1-1 0,0 1 0,-1 0 0,1-1 0,-1 1 0,1-1 0,0 1 0,-1-1 0,1 1 0,0-1 0,0 1 0,0-1 1,-1 0-1,0-1-499,1 0 0,-1 0 1,0-1-1,1 1 1,0 0-1,0 0 0,-1-3 1,5-26-3546,3 5 2570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5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9 116 140,'-6'8'2754,"5"-7"-2058,0 0 0,1 10 13422,12-14-13089,-9 2-98,23-7 1113,45-21 0,-21 8-1713,80-34 84,-123 52-197,1 0 1,0 0-1,-1 0 1,1 1 0,0 0-1,0 1 1,8-1-1,-15 2-188,1 0-1,-1 0 0,0 0 0,1 0 0,-1 1 1,0-1-1,0 0 0,1 1 0,-1-1 0,0 1 0,0-1 1,0 1-1,0 0 0,0 0 0,0-1 0,0 1 1,0 0-1,0 0 0,0 0 0,0 0 0,0 0 0,0 0 1,-1 0-1,1 0 0,-1 0 0,1 1 0,0-1 1,-1 0-1,0 0 0,1 0 0,-1 2 0,2 5 136,-1 0 0,-1-1 0,1 1-1,-2 10 1,1-6-102,-12 125 380,4-67-324,8-68-117,-5 54 605,-17 77 0,21-132-590,1 1 0,0-1 0,-1 1 0,1-1 0,-1 1 0,1-1 0,-1 0 0,0 1 0,1-1 1,-1 0-1,0 0 0,0 1 0,0-1 0,0 0 0,0 0 0,0 0 0,0 0 0,-1 0 0,1 0 0,0-1 0,-3 2 0,2-1-25,0-1-1,0 0 0,0 0 0,0 0 0,0 0 0,0 0 0,0 0 0,0-1 0,1 1 0,-1 0 0,0-1 0,0 0 1,0 1-1,0-1 0,0 0 0,-2-2 0,-25-14-2607,-45-36 0,49 33-4367,-41-44-1,55 51 4553,1 0-1,0 0 1,-14-26-1,11 9 656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5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 1 1552,'15'15'10523,"-9"-10"-9699,0 0 0,-1 1 0,0-1 0,0 1 0,6 9 0,-4-1-430,0-1 0,-1 1 0,0 1-1,-1-1 1,0 1 0,-2 0 0,0 0 0,0 0 0,-1 0 0,-1 0 0,-1 1-1,-1 23 1,-3-1-272,-1-1 0,-2 0 0,-1-1-1,-2 0 1,-2 0 0,-1-1-1,-2 0 1,-21 37 0,30-63-389,0 0 1,0 0-1,-1 0 1,0-1-1,0 0 1,-1-1-1,0 0 0,0 0 1,-13 8-1,11-10-1673,1 0-1,-1 0 0,-1-1 1,1 0-1,-16 3 0,23-7 1216,0 1 0,0-1 0,0 1 0,0-1 0,0 0 0,0-1 0,-6 0 0,-4-1-1380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6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247 335 1000,'63'15'10486,"0"0"-4154,-49-10-5875,0-1 1,17 10-1,-31-14-506,0 0 0,0 0 0,0 0 0,0 0 0,0 0 0,0 0 0,0 0 0,-1 0 0,1 0 0,0 0 0,0 0 0,0 0 0,0 0 0,0 0-1,0 0 1,0 0 0,0 0 0,0 0 0,0 0 0,0 0 0,0 1 0,0-1 0,0 0 0,0 0 0,0 0 0,0 0 0,0 0 0,0 0 0,0 0 0,0 0-1,0 0 1,0 0 0,0 0 0,0 0 0,0 1 0,0-1 0,0 0 0,0 0 0,0 0 0,0 0 0,0 0 0,0 0 0,0 0 0,0 0 0,0 0 0,0 0-1,0 0 1,0 0 0,0 0 0,0 1 0,-15-1-3213,-22-6-3903,0-7 2636,17 1 2925</inkml:trace>
  <inkml:trace contextRef="#ctx0" brushRef="#br0" timeOffset="1">30 0 1060,'-20'21'14472,"10"-12"-4634,12-8-6848,11 3-2021,-1-2-729,13 2-668,37 11-1,-78-31-19001,13 13 18085,1 0 1,0 0-1,0 0 1,-2-5-1,1-4-790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7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70 1092,'-5'20'17094,"4"-8"-13601,-1-8-3203,-2 4-51,1 0 0,-1 0-1,-2 12 1,2-5-156,0-1 2,1 0 1,-2 15-1,5-23-60,-2 13 139,2 33 0,0-47-130,1 0 0,-1 0 0,1 0 0,0 0 0,1 0 0,-1 0 0,1-1 0,0 1 0,0 0 0,1-1 0,5 9 0,-7-11-21,1-1 1,-1 1-1,1 0 0,0-1 1,0 1-1,-1-1 0,1 0 1,0 1-1,0-1 0,0 0 1,0 0-1,1 0 0,-1 0 0,0-1 1,0 1-1,0-1 0,1 1 1,2-1-1,-2 0-7,0 0 0,0 0 0,0-1 0,0 0 0,0 1 0,0-1 0,0 0 0,0-1 0,0 1 0,-1 0 0,1-1 0,2-2 0,3-1-43,-1-1-1,0-1 1,-1 1 0,1-1 0,-1 0 0,-1-1 0,0 1-1,6-10 1,-5 3 47,1 0 0,-2 0-1,0 0 1,-1-1 0,0 1 0,-1-1-1,-1 0 1,1-17 0,-2 24 129,-1 0 0,0 0 1,-1 0-1,1 0 0,-2 0 0,1 0 0,-1 0 1,0 1-1,-1-1 0,0 0 0,0 1 0,0 0 1,-1 0-1,0 0 0,-1 0 0,-9-11 0,12 17-82,0-1 1,0 1-1,0-1 0,0 1 0,0 0 0,0 0 0,0 0 0,-1 0 0,1 0 0,0 0 0,0 1 0,-1-1 0,1 1 0,-1 0 0,1 0 0,-3 0 0,-1 0-14,0 0 0,0 1 0,0 0 0,0 0 0,-6 3 0,7-1-37,0-1 1,0 1 0,0 0-1,1 0 1,-1 1 0,-4 4-1,-1 1-9,7-7 5,1 1-1,0-1 1,-1 1-1,1 0 1,0 0 0,0-1-1,0 1 1,1 0-1,-1 1 1,0 2-1,1-4-222,0 1-1,1-1 0,-1 0 1,1 1-1,0-1 0,-1 5 1,1-5-259,1-1 0,-1 1 0,0-1 0,0 0 1,1 1-1,-1-1 0,1 1 0,-1-1 1,1 0-1,0 1 0,1 1 0,-1-2-206,0 0-1,0 1 1,0-1-1,1 0 1,-1-1-1,0 1 0,1 0 1,-1 0-1,0-1 1,1 1-1,-1 0 1,1-1-1,-1 0 1,1 1-1,-1-1 1,3 1-1,26-2-6118,-13-1 5016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8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56 1372,'-1'9'2420,"-2"3"6667,0 2-102,3-4-7820,-6 16 639,1-7-814,-2 5-327,6-20-596,-1 1 1,1 0-1,0-1 1,0 1 0,0 8-1,0 1 70,2 0 0,0 0 0,5 21-1,-5-30-101,0-1 0,1 1-1,-1-1 1,1 1 0,0-1 0,0 0-1,1 0 1,-1 0 0,1 0-1,0 0 1,0-1 0,0 1-1,0-1 1,6 5 0,-7-7-29,0 0 0,0 1 0,0-1 0,0 0 0,0 0 1,0-1-1,1 1 0,-1 0 0,0-1 0,0 1 1,1-1-1,-1 0 0,0 0 0,0 0 0,1 0 0,1 0 1,0-1-11,-1 0 1,1 0-1,-1 0 1,1 0 0,-1-1-1,0 1 1,1-1 0,-1 0-1,3-3 1,2-1-31,0-1 1,-1-1 0,0 1-1,0-1 1,-1 0-1,7-11 1,-6 7-39,-1-1 0,1 1 1,-2-1-1,0 0 0,-1 0 0,0-1 0,3-17 1,-6 23 45,0 1 0,-1-1 1,0 0-1,0 1 1,-1-1-1,1 1 0,-2-1 1,1 0-1,-1 1 1,0 0-1,0-1 1,-1 1-1,0 0 0,-7-11 1,8 15 66,0 1 0,0-1 1,0 1-1,0 0 0,0-1 0,0 1 0,0 0 1,-1 0-1,1 1 0,-1-1 0,0 1 1,1-1-1,-1 1 0,0 0 0,0 0 1,-4-1-1,3 1 2,0 1 0,0-1 0,0 1 1,0 0-1,0 1 0,0-1 0,0 1 1,0 0-1,0 0 0,-8 3 0,1 1-7,0 0-1,1 1 1,-1 1-1,1 0 1,0 0-1,1 1 0,-10 9 1,15-12-66,-44 45 200,42-42-356,1-1 0,-1 1-1,1 0 1,0 1 0,-3 9 0,5-13 2013,33-20-30083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8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1 972,'-1'5'2463,"-1"1"1,1-1-1,-1 1 0,0-1 0,-5 7 0,7-11-2089,0-1 0,-1 1 0,1 0-1,0-1 1,-1 1 0,1-1-1,0 1 1,0 0 0,0-1-1,-1 1 1,1 0 0,0-1-1,0 1 1,0 0 0,0-1-1,0 1 1,0 0 0,0 0 0,1 0-1,-1 0-215,1-1 0,-1 1 0,0 0 0,1-1 0,-1 1 0,1-1-1,-1 1 1,1-1 0,-1 1 0,1-1 0,-1 0 0,1 1 0,0-1 0,-1 1 0,2-1 0,3 2-234,0-1 1,-1 0 0,1 0 0,8 0-1,-7 0 580,22 2-331,-5 0 213,24 0 0,-42-2-330,1 0-1,0 0 1,-1 0-1,1 0 1,0 1-1,-1 0 1,0 0-1,1 1 1,-1-1-1,0 1 1,0 0-1,0 1 1,7 6-1,-12-9-46,1 0 0,0 0 0,0 0-1,-1 0 1,1 0 0,-1 0 0,1 0-1,-1 0 1,1 0 0,-1 0 0,0 1 0,0-1-1,1 0 1,-1 0 0,0 1 0,0-1 0,0 0-1,0 0 1,0 0 0,-1 1 0,1-1 0,0 0-1,-1 0 1,1 0 0,0 1 0,-1-1-1,1 0 1,-1 0 0,0 0 0,1 0 0,-3 2-1,-1 2 17,0 0 0,0 0-1,-1-1 1,-7 8-1,-6 1-5,-1-1-1,-32 16 1,19-11-28,5-2 5,-10 5 45,-44 32 0,70-45-11,10-7-15,0 0 1,-1 1 0,1 0-1,0-1 1,0 1 0,0 0 0,-1-1-1,1 1 1,0 0 0,0 0-1,0 0 1,1 0 0,-1 0 0,0 0-1,0 0 1,0 1 0,1-1-1,-1 0 1,1 0 0,-1 0 0,1 1-1,-1-1 1,1 2 0,0-3 37,0 1 1,1-1-1,-1 0 1,1 1 0,-1-1-1,1 0 1,-1 1-1,1-1 1,-1 0 0,1 1-1,0-1 1,-1 0 0,1 0-1,-1 0 1,1 0-1,-1 0 1,1 1 0,0-1-1,-1 0 1,1 0-1,1-1 1,15 1 1015,37-8-30,54-17 0,7-1-1135,2 6 96,-108 19 310,-2 0-2550,-14-4-5452,10-8-4732,11-8 4383,-7 9 5865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9.0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66 148 2416,'-2'1'1932,"0"-1"-1,0 1 0,1 0 0,-1-1 1,0 1-1,0-1 0,-3 1 1,4-1-1656,1 0 0,0 0 0,-1 0 0,1 0 0,-1 0 0,1 0 0,0 0 1,-1 0-1,1-1 0,0 1 0,-1 0 0,1 0 0,0 0 0,-1 0 0,1 0 0,0-1 0,-1 1 1,1 0-1,0 0 0,-1-1 0,1 1 0,0 0 0,0-1 0,-1 1 0,1 0 0,0 0 0,0-1 1,0 1-1,0 0 0,-1-1 0,1 1 0,0-1 0,0 1 0,0 0 0,0-1 0,0 1 0,0 0 0,0-1 1,0 0-1,0 1-80,0 16 981,5 2-602,0 3-199,1 0 0,11 27 1,-10-31-167,2-1-1,11 18 1,-17-29-197,1-1-1,-1 1 1,1-1-1,0 0 1,0 0-1,0-1 1,0 1-1,1-1 1,0 0-1,0 0 1,6 3-1,-10-6-12,1 0 0,-1 0 0,1 0 0,-1 0 0,1 0 0,-1 0 0,1 0 1,-1-1-1,1 1 0,-1 0 0,0-1 0,1 1 0,-1-1 0,1 0 0,-1 1 0,0-1 0,0 0 0,3-2 0,20-18-19,-13 6 17,1 0 0,-2-2 0,0 1 0,-1-1 0,0 0 0,-2-1 0,0 0 1,-1-1-1,7-36 0,-12 48 6,0 0 0,-1 0 0,0-1 0,-1 1 0,1 0 0,-2 0 0,1-1 0,-1 1 0,-3-8 0,4 10-4,-1 1 0,1 0 0,-1 0 0,-1 0-1,1 0 1,0 0 0,-1 1 0,0-1 0,0 1-1,0 0 1,0-1 0,0 1 0,-1 1 0,1-1-1,-1 0 1,-5-2 0,6 4 0,0 1 0,0-1 0,0 1 0,0-1 0,-1 1 0,1 0 0,0 0 0,0 1 0,0-1 0,0 1 0,0-1 0,0 1 0,0 0 0,-6 2 0,0 1 0,-1 1 0,1 0 0,-11 7 0,-5 6 0,1 2 0,1 0 0,-29 34 0,47-48-473,-11 14 1231,12-6-6510,36-6-17963,-19-6 21198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09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0 708,'-1'1'660,"1"0"-1,0 0 1,-1 0 0,1 0-1,-1 0 1,1 0 0,0 0-1,0 0 1,0 0 0,0 0-1,0 0 1,0 0 0,0 0-1,0 0 1,0 0 0,0 1-1,1 1 1,-1-3-128,0 1-1,0 0 1,0 0 0,0-1 0,1 1 0,-1 0-1,0-1 1,0 1 0,1 0 0,-1-1-1,0 1 1,1 0 0,-1-1 0,1 1 0,-1-1-1,1 1 1,-1 0 0,1-1 0,-1 1 0,1-1-1,0 0 1,0 1 0,0 6 4218,1 6-3386,0-8-1262,-1 0 0,0 0 1,0 1-1,-1-1 0,0 0 0,0 7 0,0-11-163,0 1-1,0-1 0,-1 1 1,1-1-1,-1 1 0,1-1 0,-1 1 1,0-1-1,0 1 0,1-1 0,-1 0 1,0 1-1,0-1 0,0 0 0,0 0 1,0 0-1,-1 0 0,1 0 1,0 0-1,-1 0 0,1 0 0,0 0 1,-1 0-1,1-1 0,-2 1 0,-2 1-827,0-1-1,0 0 0,1 0 0,-1 0 0,-6 0 0,4-1-961,0-1 0,1 1-1,-1-1 1,0 0-1,0-1 1,1 1-1,-1-1 1,1-1-1,0 1 1,-11-7-1,0-2-944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3.4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0 908,'-6'1'11937,"-1"1"-5289,8-1-6245,-1 0 0,0 0 0,1 0 0,-1 0 0,1 0 0,-1 0 0,1 0 0,-1 0 0,1 0 0,0 0 0,0 1 0,22 22-776,-17-18 833,-3-4-427,-1 1-1,0 0 1,1 0 0,-1 0 0,0 0 0,0 0 0,0 0 0,1 5 0,-2-6-21,-1-1 0,1 1 0,-1-1 0,0 1 0,0 0 0,0-1 0,0 1 0,0-1 0,0 1 0,0-1 0,0 1 0,-1 0 0,1-1-1,0 1 1,-1-1 0,0 1 0,1-1 0,-1 0 0,0 1 0,0-1 0,1 0 0,-3 2 0,-16 18 190,-1 0 0,-24 18 0,32-28-142,1-2 62,-25 15 0,11-9 7,-10 9 192,25-17-178,6-4 390,18-2 41,1-2-339,-1-1-1,20-4 1,8-1-135,-16 1-86,-21 5-14,0 0 0,0-1 1,1 2-1,7-2 1,27-8-79,-42 11 86,1 0 0,0 0-1,0 0 1,0 1 0,-1-1 0,1 0-1,1 0 1,-1 1 0,0-1 0,0 0-1,-1 3 1,-2 3 49,-5 9 191,-14 32 0,1-1 121,11-26-178,-14 42 0,21-48-174,1-9-20,1 0 0,1 1 0,-1-1 0,1 1 0,-1 12 0,2-19 3,0 0 0,0 1 0,0-1 0,0 0 0,0 0 0,0 0 0,0 0 0,0 0 0,0 0 0,0 0 0,0 0 0,0 0 0,1 1 0,-1-1 0,0 0 0,0 0 0,0 0 0,0 0 0,0 0 0,0 0-1,0 0 1,0 0 0,0 0 0,0 0 0,0 1 0,0-1 0,0 0 0,0 0 0,0 0 0,1 0 0,-1 0 0,0 0 0,0 0 0,0 0 0,0 0 0,0 0 0,0 0 0,0 0 0,0 0 0,0 0 0,1 0 0,-1 0 0,0 0 0,0 0-1,0 0 1,0 0 0,0 0 0,0 0 0,0 0 0,7-4-18,3-4-10,-5 4 49,0 0 0,0 0 0,0 1-1,0 0 1,9-4 0,-9 5-444,1-1-1,-1 0 1,0 0 0,0 0 0,7-6-1,-10 5-1543,-4-4-6064,-7 25-7936,6-7 14900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20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291 453 1020,'15'12'6574,"26"27"-1,1 0 2088,-10-16-7922,35 16-2023,-125-80-12437,-4-8 7347,35 24 4658</inkml:trace>
  <inkml:trace contextRef="#ctx0" brushRef="#br0" timeOffset="1">16 0 876,'-3'19'4736,"-5"-3"4072,4-8-3655,4-8-4960,0 0 0,0 0 0,0 1 0,-1-1 0,1 0 0,0 0 0,0 0 0,0 1 0,0-1 0,0 0 0,0 0-1,0 0 1,0 1 0,0-1 0,0 0 0,0 0 0,0 0 0,0 1 0,0-1 0,1 0 0,-1 0 0,0 0 0,1 1 1350,-1 0-1350,8 2 2448,15 0-1893,-17-2-146,2 1-653,1 0-1,-1 0 1,0 1 0,0 1-1,0-1 1,0 1 0,0 0-1,7 6 1,-4-2-1052,-4-2-2738,-25-5-17264,15-6 18674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3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8 298 568,'-5'34'4024,"3"-1"3798,2-32-7722,0-1-1,0 0 1,0 0-1,0 0 1,0 1-1,0-1 0,0 0 1,0 0-1,0 0 1,0 1-1,0-1 1,0 0-1,0 0 0,0 0 1,1 0-1,-1 1 1,0-1-1,0 0 1,0 0-1,0 0 0,0 0 1,0 1-1,1-1 1,-1 0-1,0 0 1,0 0-1,0 0 0,0 0 1,1 0-1,-1 0 1,0 1-1,0-1 1,0 0-1,1 0 0,-1 0 1,0 0-1,0 0 1,0 0-1,1 0 1,-1 0-1,0 0 0,0 0 1,0 0-1,1 0 1,-1 0-1,0 0 1,0 0-1,0-1 0,1 1 1,-1 0-1,0 0 1,13-7 1312,-8 5-1003,3-2-293,0 0-1,-1 0 1,1-1-1,-1 0 1,0 0-1,0-1 1,-1 0-1,8-9 1,4-2-88,-9 9-144,-1-1 0,-1 0 0,8-10 0,-5 4-1787,10-22 0,26-75-9230,-39 94 9570,4-12-407,1-2 452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4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 13 1584,'-3'2'1744,"-1"0"0,0 0 0,0 0 0,0-1 0,-6 2-1,-11 4 6810,27-5-5000,28-1-3400,-16-1-174,0-2-1,-1 0 0,1-1 1,-1-1-1,0 0 0,31-13 1,-47 16 23,0 1-1,-1 0 1,1 0 0,-1-1 0,1 1 0,0 0 0,-1 0-1,1 0 1,0-1 0,-1 1 0,1 0 0,0 0-1,-1 0 1,1 0 0,0 0 0,-1 1 0,1-1-1,0 0 1,-1 0 0,1 0 0,0 0 0,0 1-1,0 0 11,-1-1 0,0 1 0,1-1 0,-1 1 0,0-1 0,0 1 0,1-1-1,-1 1 1,0-1 0,0 1 0,0-1 0,0 1 0,0 0 0,0-1 0,0 1 0,0-1-1,0 1 1,0-1 0,0 2 0,-1 1 56,1 0 0,-1 0 0,0 0-1,0 0 1,0 0 0,-1 0 0,-2 4 0,-86 98 2113,-8 11-631,64-71-1199,2 1 0,-30 59 0,56-82-587,2-8-1681,0-21-4906,1-10 1753,4 9 2861,1 0 0,-1 0-1,5-10 1,9-19-2521,-5 15 2902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4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1 112,'14'26'8113,"2"2"-1951,-14-26-6069,0 0 0,0 0 0,0 0 0,0 0 0,0 0 0,0 0 0,0-1 0,1 0-1,-1 1 1,4 1 0,7 2-111,0 1-1,1-2 0,-1 0 0,1 0 0,0-2 0,23 3 0,-50-10-3904,8 5 3253,1 1 0,-1 0 1,1 0-1,-1 0 0,1 0 1,0 1-1,-1-1 0,1 1 1,0 1-1,0-1 0,0 0 1,0 1-1,1 0 0,-5 4 1,-7 7 1262,2 0 0,-13 17-1,17-20 1385,2-3-310,0-1 0,-1 0-1,-14 9 1,13-10 580,2 0 0,-1 0 0,-13 15 0,15-9 814,6-12-3010,0 0 1,0 0-1,0 1 0,0-1 0,1 0 0,-1 0 1,0 1-1,0-1 0,0 0 0,0 0 1,0 0-1,0 1 0,0-1 0,1 0 1,-1 0-1,0 0 0,0 1 0,0-1 0,0 0 1,1 0-1,-1 0 0,0 0 0,0 1 1,0-1-1,1 0 0,-1 0 0,0 0 1,1 0-1,2 1 24,0-1 0,-1 0 0,1 1 1,0-1-1,0 0 0,4-1 0,2 1 39,6-1-68,-1 0-1,0-1 0,0 0 1,14-5-1,54-20-168,-78 25 0,-1 1-74,0 1 1,0-1-1,0 0 1,-1-1-1,1 1 1,0 0-1,-1-1 1,1 0-1,3-3 1,-6 5-30,0 0 1,-1-1 0,1 1-1,0 0 1,0 0 0,-1 0 0,1-1-1,0 1 1,0 0 0,-1 0-1,1 0 1,0 0 0,0 0 0,-1-1-1,1 1 1,0 0 0,-1 0 0,1 0-1,0 0 1,-1 0 0,1 0-1,0 0 1,-1 0 0,1 0 0,0 0-1,-1 0 1,1 0 0,0 0 0,0 1-1,-1-1 1,1 0 0,0 0-1,-1 0 1,1 1 0,-15 2-3592,3 5 594,0-1 3808,9-6 402,1 1 0,-1-1 0,0 1 0,1-1-1,-1 1 1,1 0 0,-1 0 0,1 0 0,0 0 0,0 0-1,0 0 1,0 1 0,0-1 0,1 1 0,-1 0 0,1-1-1,-3 6 1,1 5-774,1 0 0,0 0-1,0 0 1,1 27 0,-1 6-278,2 14-1141,-1-59 1040,1 0-1,0 0 0,0 0 0,0 0 1,-1-1-1,1 1 0,-1 0 0,1 0 1,0 0-1,-1-1 0,1 1 0,-1 0 1,0-1-1,1 1 0,-1 0 0,1-1 1,-2 2-1,-14 5-6565,7-4 217,2-4-572,-6-5 4908,12 6 1652,-7-5-498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4.7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45 164,'-44'4'5905,"1"5"4381,30-5-5604,11-3-3645,0 0 1,0 0-1,0 0 1,0-1-1,0 1 1,0-1-1,0 0 1,-2 1-1,9-4 1395,25-7-2471,46-5 39,119-9 0,-191 24 0,44-4 0,-1 2 0,1 2 0,-1 3 0,0 1 0,71 16 0,-111-18 0,0 1 0,0 0 0,-1 0 0,9 5 0,3 2 0,-18-10 0,0 0 0,0 0 0,0 0 0,0 0 0,0 0 0,-1 0 0,1 0 0,0 0 0,0 0 0,0 0 0,0 0 0,0 0 0,0 0 0,0 0 0,0 0 0,0 0 0,0 0 0,0 0 0,0 0 0,0 0 0,0 0 0,0 0 0,0 0 0,-1 0 0,1 1 0,0-1 0,0 0 0,0 0 0,0 0 0,0 0 0,0 0 0,0 0 0,0 0 0,0 0 0,0 0 0,0 0 0,0 0 0,0 0 0,0 1 0,0-1 0,0 0 0,0 0 0,0 0 0,0 0 0,0 0 0,0 0 0,1 0 0,-1 0 0,-7 0 0,-9-3-1163,14 3 477,1 0 0,-1 0-1,0 0 1,0-1 0,1 1-1,-1 0 1,1-1 0,-1 0-1,0 1 1,1-1 0,-1 0-1,-2-1 1,3 1-315,0 0 0,0 0 0,0 0 0,-1 0 0,1 0 0,0 0 0,0-1 0,0 1 0,1 0 1,-1-1-1,0 1 0,0 0 0,1-1 0,-1 1 0,0-3 0,0-10-2180,2-8 607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5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1 292,'-1'0'231,"1"1"-1,-1-1 1,1 0 0,-1 1 0,0-1-1,1 0 1,-1 0 0,0 1-1,1-1 1,-1 0 0,0 0-1,1 0 1,-1 0 0,-1 0 0,-17-2 10085,13 2-3625,18 6-5493,5 0-1058,-14-6-118,0 1-1,0-1 0,-1 1 1,1 0-1,-1 0 0,1 0 0,-1 0 1,4 3-1,-5-4-8,0 1 0,0 0 0,0 0 0,0 0 0,0 0 0,0 0 0,0 0 0,0 0 0,0 0 0,-1 0 0,1 1 0,0-1 1,-1 0-1,1 0 0,-1 1 0,1-1 0,-1 0 0,0 1 0,1-1 0,-1 0 0,0 1 0,0-1 0,0 0 0,0 1 0,0-1 0,-1 0 0,1 1 0,0-1 0,0 0 0,-1 1 0,1-1 0,-1 0 0,0 1 0,1-1 0,-1 0 0,0 0 0,-1 2 0,-10 13 152,-1-1-1,-1 0 1,-17 15-1,-50 34 327,70-55-429,-18 15 108,-15 10 112,27-20-258,12-7 457,5-7-437,0 0 1,0 0-1,0 0 1,0 0-1,0 0 1,0 0-1,0 0 1,1 1-1,-1-1 1,0 0-1,0 0 1,0 0-1,0 0 1,0 0-1,0 0 1,1 0-1,-1 0 1,0 0 0,0 0-1,0 0 1,0 0-1,1 0 1,-1 0-1,0 0 1,0 0-1,0 0 1,0 0-1,0 0 1,1 0-1,-1 0 1,0 0-1,0 0 1,0 0-1,0 0 1,0 0-1,0 0 1,1-1-1,-1 1 1,0 0-1,0 0 1,0 0-1,0 0 1,0 0-1,13-3 280,0 0-1,20-1 0,-9 1-237,-2 0 302,25 1 1,-45 2-335,1 0 0,-1 0 1,0 1-1,1-1 0,-1 1 0,0 0 1,1-1-1,-1 1 0,0 0 0,0 1 1,0-1-1,0 0 0,0 0 0,0 1 1,0-1-1,0 1 0,-1 0 0,1-1 1,-1 1-1,1 0 0,-1 0 0,0 0 1,1 0-1,-1 0 0,1 5 0,3 4 94,-2 1-1,1-1 0,2 24 0,-4-23-76,0 4-20,0 24 0,-1-2-33,4 46-12,-4-49-30,1-1 1,8 38 0,8-12-129,-16-58 63,-1-6-50,0-7-320,-2 0-966,0 0 1,-1 0 0,-1 0-1,-5-14 1,1-1-2213,0-5-1500,2 0-1,-2-42 1,6 34 2665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6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1 1540,'-5'13'20703,"7"-11"-18624,3 0-3416,85 31 2259,-89-33-920,-1 0 0,1 1 0,-1-1 0,1 0 0,-1 0 0,1 0 0,-1 1 0,1-1 0,-1 0-1,1 1 1,-1-1 0,0 0 0,1 1 0,-1-1 0,1 1 0,-1-1 0,0 1 0,1-1 0,-1 1 0,0-1 0,0 1 0,1-1 0,-1 1 0,0-1 0,0 1 0,0 0 0,0 0 8,0 1 1,0-1 0,0 0-1,0 0 1,-1 1-1,1-1 1,-1 0-1,1 0 1,-1 0 0,1 0-1,-2 2 1,-2 4 62,-1-1 1,0 0 0,-7 6-1,10-11-56,-31 37 284,24-27-193,-1 1 1,-1-1-1,0-1 1,-14 11-1,23-20-75,1 0 0,0 0 0,-1 0-1,1 0 1,0 0 0,-1 1 0,1-1 0,0 0 0,0 1 0,0-1-1,0 1 1,0-1 0,-1 3 0,22-9 339,-3 1-351,21-9 0,13-3-78,-29 10 5,-1-2 0,22-10-1,-25 10 12,-11 5 32,-6 2 33,1 0-1,0 0 0,0 1 1,0-1-1,0 0 1,1 1-1,-1-1 0,2 1 1,-6 2 38,0 0-1,-1 0 1,1 0 0,0 0 0,0 0 0,0 1 0,0-1 0,1 1 0,-3 3-1,2-2 2,-63 79 603,7-11-101,49-60-464,1 1-1,0 0 1,1 1-1,-5 14 1,11-27-96,1 0 0,-1 0 0,1 1 0,0-1 0,-1 0 0,1 1 0,0-1 0,0 0 0,0 1 0,0-1 0,0 0 0,0 1 0,0-1 0,1 0 0,-1 1 0,0-1 0,1 0 0,0 2 0,-1-2 2,1-1 1,0 1-1,-1 0 1,1-1-1,0 1 1,-1-1-1,1 1 1,0-1-1,0 0 0,-1 1 1,1-1-1,0 1 1,0-1-1,0 0 1,0 0-1,0 0 1,-1 0-1,1 1 0,0-1 1,0 0-1,0 0 1,0-1-1,0 1 1,0 0-1,-1 0 1,1 0-1,0 0 0,0-1 1,1 0-1,7-1-16,0-2 1,-1 1-1,1-1 0,-1 0 0,1-1 0,-1 0 0,-1-1 0,1 1 1,-1-1-1,0-1 0,0 1 0,-1-1 0,8-10 0,-14 17-7,1-1-1,-1 0 0,0 1 1,1-1-1,-1 0 0,0 1 0,1-1 1,-1 0-1,0 1 0,0-1 1,0 0-1,0 1 0,1-1 1,-1 0-1,0 0 0,0 1 1,0-1-1,0 0 0,-1 0 1,1 1-1,0-1 0,0 0 0,0 1 1,-1-1-1,1-1 0,-1 2-134,0-1 0,0 0-1,0 0 1,0 0-1,0 1 1,1-1-1,-1 0 1,-1 1-1,1-1 1,0 1 0,0 0-1,0-1 1,0 1-1,-2-1 1,-3 0-1080,-1 0 0,0 1 1,0 0-1,-8 0 0,-7 3-2380,0 1-1,1 0 0,0 2 1,-38 14-1,57-19 3482,-1 0 1,1 0-1,-1 1 0,1-1 0,-1 0 1,1 1-1,0 0 0,-1-1 0,1 1 0,-2 3 1,3-3 739,-1 0 0,1 0 0,0 0 1,-11 14 19082,14-12-14886,4 18-4030,33 220 11,-28-168-807,3 66-1046,-14-130-977,0-10 1921,0 0 0,0 0 0,-1 0-1,1 0 1,0 0 0,0 0-1,0 1 1,0-1 0,0 0-1,0 0 1,0 0 0,0 0-1,0 0 1,0 0 0,0 0-122,-1 1 122,1-1-1,0 0 1,0 0 0,0 0-1,0 0 1,0 0 0,0 0-1,0 0 1,-1 0 0,1 0-1,0 0 1,0 0 0,0 0-1,0 0 1,0 0 0,-1 0-1,1 0 1,0 0 0,0 0-1,0 0 1,0 0 0,0 0-1,0 0 1,-1 0 0,1 0-1,0 0 1,0 0 0,0 0-1,0 0 1,0 0 0,0 0-1,-1-1 1,1 1 0,0 0-122,0 0 122,0 0-1,0 0 1,0 0 0,-4-9-9527,6-3 5188,4-8 1074,-1 10 2340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6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18 175 364,'-5'-13'539,"2"9"-230,2 0 0,-1 0-1,0-1 1,1 1 0,0-1-1,0 1 1,-1-8 0,4 12-86,-1 0 0,0 0 0,0 0 0,1 1 0,-1-1 0,0 0 0,0 0 0,1 1 0,-1-1 0,0 1 0,0-1 0,1 2 0,7 4 2532,-8-5-2600,-1 0 1,1 0-1,0-1 1,0 1-1,0 0 1,0-1-1,0 1 1,0-1-1,0 1 1,0-1-1,0 1 1,1-1-1,-1 0 1,0 0-1,0 1 1,2-1-1,-1 0-150,-1 0 0,0 1-1,1-1 1,-1 1 0,1-1-1,-1 1 1,1 0 0,-1-1 0,0 1-1,0 0 1,1 0 0,-1 0-1,0 0 1,0 0 0,0 0-1,0 0 1,0 0 0,0 1-1,0-1 1,0 0 0,-1 1-1,1-1 1,0 2 0,9 11 1258,-10-34 2187,0 15-3343,1 1 0,0-1 0,0 1 0,0-1 1,0 1-1,1 0 0,-1-1 0,1 1 1,0 0-1,1 0 0,-1 0 0,1 1 0,0-1 1,5-5-1,1-1 277,1 1-1,0 0 1,19-12 0,-20 16-83,0 1 1,-1 1-1,1-1 0,1 2 0,-1-1 1,0 1-1,18-2 0,8-2 252,-25 4-270,-1 0 0,1 1 0,-1 0 0,1 1-1,-1-1 1,19 4 0,-26-3-145,0 0 0,0 1 0,0-1 0,0 1-1,0 0 1,-1 0 0,1 0 0,0-1 0,-1 2 0,1-1-1,0 0 1,-1 0 0,0 0 0,1 1 0,-1-1 0,0 1-1,1-1 1,1 4 0,-2-1-9,1 0-1,0 0 0,-1 1 1,0-1-1,0 1 1,0-1-1,0 7 1,8 89 232,18 143-377,-25-234 58,0 1 182,-2-10-218,0 0 0,0 1 0,0-1 0,0 0 0,0 0 0,0 0 0,0 0 0,0 0 0,0 0 0,0 0 0,0 0 0,0 1 0,0-1 0,-1 0 0,1 0 0,0 0 0,0 0 0,0 0 0,0 0 0,0 0 0,0 0 0,0 0 0,0 0-1,0 1 1,0-1 0,0 0 0,0 0 0,-1 0 0,1 0 0,0 0 0,0 0 0,0 0 0,0 0 0,0 0 0,0 0 0,0 0 0,0 0 0,-1 0 0,1 0 0,0 0 0,0 0 0,0 0 0,0 0 0,0 0 0,0 0 0,0 0 0,0 0-1,-1 0 1,1 0 0,0 0 0,0 0 0,0 0 0,0 0 0,0 0 0,0 0 0,0 0 0,0-1 0,0 1 0,-1 0 0,-24-11-928,-32-10 1,30 12-3709,-31-15 0,35 12-470,0-1 0,-28-22 0,35 22 3297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7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0 140,'10'1'2907,"-9"-1"-2271,0 0 0,-1 1 0,1-1 0,0 0-1,-1 0 1,1 1 0,-1-1 0,1 0 0,0 1 0,1 1 2543,-1-1-2543,-1-1 0,0 1 0,1-1-1,-1 1 1,1 0 0,-1-1 0,0 1 0,0-1 0,1 2 0,1 8 3150,1 0-5609,8 47 2056,-5-21-226,12 83-33,-13-93 86,0 8-3243,-5-47-8819,5-11 7080,-3 16 3988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7.5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9 173 72,'-4'-38'8075,"1"21"-3845,2 15-3860,1 0-1,0 0 0,0 1 1,0-1-1,0 0 1,0 0-1,0 1 1,0-1-1,1 0 0,-1 0 1,0 0-1,1 1 1,0-1-1,-1 0 1,1 1-1,0-1 0,0 1 1,0-1-1,0 1 1,2-3-1,-1 2 95,1 0 0,0 0 1,-1 1-1,1-1 0,0 1 0,0-1 0,0 1 0,0 0 1,1 0-1,4-1 0,33-6 2082,-17 4-2183,0-2 0,0 0 1,45-19-1,-50 18-747,-15 6-3256,-17 1-2920,-37-5-9456,40 5 14164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7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 0 1804,'-24'4'9876,"6"-2"-1528,12 2-2160,5 3-3467,9 10-2569,-2-5 274,3 13-154,-3-8-224,0 0 1,-1 0-1,-1 0 0,2 21 0,-6-37-52,2 22-621,-1 1 1,-1 0 0,-4 25 0,-1-39-2332,-4-3-4842,18-21-6192,-6 11 12703,4-5-145</inkml:trace>
  <inkml:trace contextRef="#ctx0" brushRef="#br0" timeOffset="1">100 133 1020,'-5'-49'12002,"0"1"3094,6 50-14822,-1 0 1,1 0-1,0 0 0,-1-1 1,1 1-1,0 0 0,2 2 1,4 11-67,22 137 576,-13-55-2828,-15-89 2091,0-4-1333,0 0 0,-1 0 0,2 0 0,-1 0 0,0-1 0,3 5 0,-4-7 836,1 0 0,-1 0 0,1 0 0,0-1-1,-1 1 1,1 0 0,0-1 0,0 1 0,0 0 0,0-1 0,-1 1 0,1-1 0,0 1-1,0-1 1,0 1 0,0-1 0,0 0 0,0 0 0,0 1 0,0-1 0,1 0-1,-1 0 1,0 0 0,0 0 0,0 0 0,0 0 0,0-1 0,1 1 0,13-5-2951,0-2 825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21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7 932,'2'13'2832,"-2"-12"-2075,0 0-1,0 0 1,0 0-1,0 0 0,1 0 1,-1 0-1,0 0 0,0 0 1,1 0-1,-1 0 1,0-1-1,1 1 0,-1 0 1,1 0-1,-1 0 0,1 0 1,0-1-1,-1 1 1,1 0-1,1 0 0,10 2 2756,5-4-2641,0-1-1,28-6 1,-28 4-1491,0 1 0,29-2 1,-46 5 602,1 0 0,-1 0 1,0 0-1,1 0 0,-1 0 1,0 1-1,1-1 0,-1 0 0,0 0 1,1 0-1,-1 0 0,0 0 0,1 0 1,-1 1-1,0-1 0,0 0 1,1 0-1,-1 0 0,0 1 0,0-1 1,1 0-1,-1 0 0,0 1 0,0-1 1,0 0-1,1 1 0,-1-1 1,0 0-1,0 0 0,0 1 0,0-1 1,0 0-1,0 1 0,1-1 1,-1 0-1,0 1 0,0-1 0,0 0 1,0 1-1,0-1 0,0 0 0,-1 1 1,1 0-1,-5 17-102,2-11 70,-2 10 29,-1-1-1,-1 1 1,0-1 0,-1-1 0,-19 27-1,-10 21 118,36-61-85,-4 8 140,0 0-1,1 1 1,0-1-1,-3 15 1,6-23-106,1 0 0,-1 0 1,1 0-1,0-1 0,0 1 1,0 0-1,0 0 0,0 0 1,0 0-1,0 0 0,0 0 1,1 0-1,-1 0 0,1 0 1,0-1-1,-1 1 0,1 0 1,0 0-1,0-1 0,0 1 1,0-1-1,0 1 1,1-1-1,-1 1 0,0-1 1,1 1-1,-1-1 0,1 0 1,-1 0-1,1 0 0,0 0 1,2 1-1,-1-1 17,-1 0 0,0-1 1,1 0-1,-1 0 0,1 0 0,-1 0 0,0 0 1,1 0-1,-1 0 0,1-1 0,-1 1 0,0-1 1,1 0-1,-1 1 0,0-1 0,0 0 0,3-2 1,5-3 86,0 0 0,10-8 0,-17 11-115,78-61 198,-70 53-217,0 1 0,-1-2 0,0 1 1,15-23-1,-20 26 79,-1 1 0,0-1 0,0 0 0,0 0 1,-1-1-1,0 1 0,-1-1 0,0 0 0,0 1 0,0-12 1,-3 21-127,-3 11-18,4-5 46,-1 11 5,2 0 0,0 0 0,0 0 0,9 32 1,-6-37 5,0 0 0,1 0 0,1-1 0,7 13 0,-12-22 20,0-1 0,1 1 1,0-1-1,-1 1 0,1-1 0,0 0 1,0 0-1,0 0 0,1 0 0,-1 0 1,0 0-1,1-1 0,-1 1 1,1-1-1,0 1 0,-1-1 0,1 0 1,0 0-1,0-1 0,0 1 1,0 0-1,0-1 0,0 0 0,0 1 1,3-2-1,-3 1 8,-1-1 0,1 0 0,-1 0 0,0 0 1,1 0-1,-1-1 0,0 1 0,0 0 0,1-1 0,-1 0 0,0 0 0,-1 1 1,1-1-1,0 0 0,0 0 0,-1-1 0,0 1 0,1 0 0,0-3 0,3-4 26,-2 1 0,1 0-1,-1-1 1,2-9 0,-3 5 14,0 0-1,0 0 1,-2 0 0,0 0 0,0 0 0,-1 0 0,0 0-1,-1 0 1,-1 0 0,0 1 0,-1-1 0,0 1 0,-1 0 0,0 0-1,-8-13 1,11 23-79,1-1-1,-1 0 1,0 1-1,0-1 0,0 1 1,0 0-1,0 0 1,0 0-1,-1 0 1,1 0-1,-1 0 1,1 0-1,-1 1 0,0 0 1,0-1-1,0 1 1,0 0-1,0 0 1,0 0-1,0 1 1,0-1-1,0 1 1,0 0-1,0 0 0,0 0 1,0 0-1,0 0 1,0 1-1,0-1 1,0 1-1,0 0 1,0 0-1,0 0 0,0 0 1,0 0-1,-4 3 1,-12 10-786,1-1 0,1 2 0,0 1 0,0 0 0,-20 27 0,30-33 213,1 3-5686,6-12 5950,0-1 0,0 1 0,0-1 0,0 1 0,0-1 1,0 0-1,0 1 0,0-1 0,0 1 0,1-1 0,-1 1 0,0-1 1,0 0-1,0 1 0,1-1 0,-1 0 0,0 1 0,0-1 1,1 0-1,-1 1 0,1-1 0,0 1-156,0 0 0,0-1 0,0 1 0,0-1 1,0 1-1,0-1 0,0 1 0,1-1 0,-1 0 0,2 0 0,20 1-4341,-8-1 3079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8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1 792,'-9'4'20050,"12"2"-17146,10 9-2350,-1 0 0,14 22 1,-24-34-528,-1 0 0,1 0-1,-1 0 1,0 0 0,0 0 0,0 0-1,-1 1 1,1-1 0,-1 0 0,0 0-1,0 1 1,0-1 0,0 0 0,0 0 0,-1 0-1,1 1 1,-1-1 0,0 0 0,0 0-1,0 0 1,-3 4 0,-2 7 93,-2-1 0,0 1 0,-11 13 0,12-18-68,-81 125 1090,74-112-815,7-11 314,1 0-1,0 0 1,1 1-1,-6 20 1,11-32-591,0 1 1,-1-1 0,1 1 0,0-1 0,0 1 0,0-1-1,0 1 1,0-1 0,0 1 0,0-1 0,0 1 0,1-1 0,-1 1-1,0-1 1,0 1 0,0-1 0,0 1 0,1-1 0,-1 1-1,0-1 1,0 0 0,1 1 0,-1-1 0,0 1 0,1-1 0,0 1-1,0 0-21,0-1-1,1 1 1,-1 0-1,0-1 0,1 1 1,-1-1-1,0 0 1,1 1-1,2-1 0,1 1-46,1-1 0,0 0 0,0 0-1,6-2 1,7-2 18,0 0 0,-1-2 0,0 0 0,0-1 0,22-11 0,80-57 0,-114 72 0,-5 3 0,-1 0 0,0 0 0,0 0 0,0 0 0,1 0 0,-1 0 0,0 0 0,0 0 0,0-1 0,0 1 0,0 0 0,1 0 0,-1 0 0,0 0 0,0 0 0,0-1 0,0 1 0,0 0 0,0 0 0,1 0 0,-1 0 0,0-1 0,0 1 0,0 0 0,0 0 0,0 0 0,0-1 0,0 1 0,0 0 0,0 0 0,0 0 0,0 0 0,0-1 0,0 1 0,0 0 0,0 0 0,0 0 0,0-1 0,0 1 0,0 0 0,-1 0 0,0 0-254,0 1-1,0-1 1,-1 1-1,1-1 1,0 1-1,0 0 1,0 0-1,0 0 1,0-1 0,0 1-1,-2 2 1,-1 1-2081,-4 1-1251,-6 5-8853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8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6 796,'-10'0'4576,"-21"-2"10450,29 1-13639,-8 0 2001,8 0-1405,4 1 192,3 20-1441,23 187 644,-3-15-1654,-9-105-370,-5-29-2615,-10-57 3121,-1 0-227,0 0-1,1 1 1,-1-1-1,0 0 1,0 0-1,0 0 1,0 0-1,0 0 1,0 1-1,0-1 1,0 0-1,0 0 1,-1 0-1,1 0 0,0 0 1,-1 0-1,1 1 1,-1-1-1,0 1 1,1-2 224,0 0 1,-1 0-1,1 0 0,0 0 1,0 0-1,0 0 0,0 0 1,0 0-1,-1 0 0,1 0 1,0 0-1,0 0 0,0 0 1,0 0-1,0 0 1,-1 0-1,1 0 0,0-1 1,0 1-1,0 0 0,0 0 1,-1-1-1142,1 1 1141,0 0 1,0 0-1,0 0 0,0-1 1,0 1-1,0 0 0,0 0 1,0 0-1,0 0 1,0 0-1,0-1 0,-4-8-2320,4 7 1645,-3-7-1475,1-1-1,-1-13 1,-2-5 217,-2 4 897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8.9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81 480,'-7'-25'3755,"6"23"-2773,0 0 1,0-1-1,0 1 0,-1 0 1,1 0-1,-1 0 1,0 0-1,1 0 1,-1 0-1,0 0 0,0 1 1,-3-3-1,5 4-793,-1 0 0,0 0 0,0 0-1,1 0 1,-1 0 0,0 0 0,0 0-1,1 0 1,-1 0 0,0 0 0,1 0-1,-1 1 1,0-1 0,0 0 0,1 0-1,-1 1 1,1-1 0,-1 1 0,0-1-1,1 0 1,-1 1 0,1-1 0,-1 1 0,1-1-1,-1 1 1,1 0 0,-2 0 0,-12 19 572,-4 12-637,-31 60-1044,34-67-987,11-21 442,1 1-1,1 0 0,-1 0 0,-2 5 0,21-9-9117,-5-5 8817</inkml:trace>
  <inkml:trace contextRef="#ctx0" brushRef="#br0" timeOffset="1">208 16 496,'15'-16'19016,"-14"16"-18315,8 4 2904,-1 1-3429,0 0 0,-1 1 0,0 0-1,12 12 1,7 16-5623,-21-50-11661,-3 2 15382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9.3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21 340,'-1'-1'544,"1"1"0,-1 0 1,1-1-1,-1 1 0,0-1 0,1 1 1,0-1-1,-1 0 0,1 1 0,-1-1 1,1 1-1,0-1 0,-1 0 0,1 1 1,0-1-1,0 0 0,-1 1 0,1-1 0,0 0 1,0 0-1,0 1 0,0-1 0,0-1 1,0 2-350,1 0 1,-1-1 0,0 1 0,1 0 0,-1-1-1,1 1 1,-1 0 0,1-1 0,-1 1 0,1 0-1,-1 0 1,1 0 0,-1-1 0,1 1 0,-1 0-1,1 0 1,0 0 0,-1 0 0,1 0 0,-1 0-1,1 0 1,0 0 0,2 0-151,0 1 1,-1-1-1,1 0 0,0 1 1,-1 0-1,1 0 0,0 0 1,-1 0-1,1 0 0,-1 0 1,5 3-1,5 6 200,-10-9-215,-1 0 0,1 0 1,0 0-1,-1 0 0,0 0 1,1 0-1,-1 1 1,0-1-1,0 1 0,1-1 1,-1 1-1,0-1 0,0 1 1,1 3-1,-2-4-16,1 0 1,-1 1-1,1-1 1,-1 1-1,1-1 0,-1 0 1,0 1-1,0-1 0,0 1 1,0-1-1,0 1 0,0-1 1,0 0-1,0 1 0,-1-1 1,1 1-1,-1-1 0,1 0 1,-1 1-1,1-1 1,-1 0-1,0 0 0,1 1 1,-1-1-1,0 0 0,0 0 1,0 0-1,0 0 0,0 0 1,0 0-1,-2 1 0,-9 6 36,1-2 39,0 2 0,0-1-1,1 1 1,0 1 0,0 0 0,1 0 0,-13 17 0,20-22-62,0-1 1,0 1 0,0 0-1,1 0 1,-1 0 0,0 5-1,1-8-8,1 1-1,0-1 0,0 1 0,0-1 0,0 1 0,0-1 0,0 0 1,0 1-1,0-1 0,1 1 0,-1-1 0,0 0 0,1 1 0,-1-1 0,1 0 1,0 1-1,-1-1 0,1 0 0,0 0 0,0 0 0,1 2 0,0-2 46,0 1-1,1-1 1,-1 1-1,1-1 1,-1 0-1,1 0 1,-1 0-1,1-1 1,0 1 0,-1-1-1,1 1 1,0-1-1,0 0 1,-1 0-1,1 0 1,0 0-1,5-1 1,5-2 1,-1 1 1,19-7-1,-11 0-121,-15 7 77,0 0 0,0 0 0,0 0 0,0 1 0,0-1 0,0 1 0,7 0 0,-12 1 34,0 1 0,1-1-1,-1 1 1,0-1-1,0 1 1,0-1 0,1 1-1,-1-1 1,0 1-1,0-1 1,0 1-1,0 0 1,0-1 0,0 1-1,0-1 1,0 1-1,-1-1 1,1 1 0,0-1-1,0 2 1,-4 13 882,-54 112 1716,-14-7-4182,45-85-2680,-3-5-7893,28-28 10794,-1-8-6250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9.6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1 708,'-3'15'17233,"3"-15"-17038,0 1 1,0-1-1,0 0 0,0 1 1,-1-1-1,1 1 0,0-1 0,0 1 1,0-1-1,0 0 0,0 1 1,0-1-1,0 1 0,0-1 1,0 1-1,0-1 0,1 0 1,-1 1-1,0-1 0,0 1 1,0-1-1,0 0 0,1 1 0,-1-1 1,0 1-1,0-1 0,1 0 1,-1 1-1,1-1 0,12 15-126,-8-10 240,-1 1-514,1 0-1,-1 0 0,0 0 1,5 11-1,0 15-6662,-9-31 6158,0 1 1,1 0-1,-1-1 0,1 1 1,0-1-1,-1 1 0,1-1 0,0 1 1,0-1-1,0 0 0,0 1 0,2 1 1,0-1-95,-1 0 0,0 0 0,1-1 0,-1 1 0,1-1 0,3 2-1,4 0-578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19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208 0 100,'2'3'10310,"3"3"-5942,10 15-3253,-6-9-902,-8-11-192,0 0 0,0 1 0,0 0-1,1-1 1,-2 1 0,1 0 0,0-1 0,0 1-1,0 0 1,-1 0 0,1 0 0,-1 0 0,0-1-1,1 4 1,-3-1 19,1 0 1,-1 0-1,0-1 0,0 1 1,-1-1-1,1 1 0,-1-1 1,-4 5-1,-2 3 46,-5 11-19,-18 35-1,-10 16-80,17-33 55,11-18 33,-23 28 1,35-47-27,0-1 84,0-1 0,1 1 0,-1 0 0,0 1 0,1-1 0,-1 0 0,1 0 0,0 1 0,0-1 0,0 1 0,0-1 0,-1 5 0,3-7-44,-1 1-1,0-1 0,1 1 1,-1-1-1,0 1 1,1-1-1,-1 1 0,1-1 1,-1 1-1,0-1 0,1 0 1,-1 1-1,1-1 0,0 0 1,-1 1-1,1-1 1,-1 0-1,1 0 0,-1 1 1,1-1-1,0 0 0,-1 0 1,1 0-1,-1 0 0,2 0 1,16 2 1548,-7-3-1161,0 0 1,0 0-1,-1-1 0,1 0 0,-1-1 1,1-1-1,-1 1 0,13-8 1,8-6-57,34-24 0,-51 32 32,-14 8-445,0 1 0,1 0 1,-1 0-1,0 0 0,0-1 1,1 1-1,-1 0 0,0 0 1,0 0-1,1 0 0,-1-1 1,0 1-1,1 0 0,-1 0 1,0 0-1,0 0 0,1 0 1,-1 0-1,0 0 0,1 0 1,-1 0-1,0 0 0,1 0 1,-1 0-1,0 0 0,1 0 1,-1 0-1,0 0 0,0 1 0,1-1 1,-1 0-1,0 0 0,1 0 1,-1 0-1,0 1 0,0-1 1,1 0-1,-1 0 0,1 1 7,-1 1-1,0-1 0,1 0 0,-1 0 0,0 0 0,0 0 0,0 0 0,1 0 0,-1 0 0,0 1 0,-1 0 0,-4 29 131,-78 151-71,67-150-171,-26 45 139,34-64-393,-1 0 0,0 0-1,-16 16 1,22-27-185,1 1 1,-1-2-1,0 1 0,0 0 1,0 0-1,0-1 0,0 0 1,0 0-1,0 0 0,-1 0 0,1 0 1,0 0-1,0-1 0,-5 1 1,6-1-70,0 0 0,0 0 0,0 0 0,0 0 0,0-1 0,0 1 0,0 0 0,0-1 0,0 1 0,1-1 0,-1 0 0,0 0 0,0 1 1,1-1-1,-1 0 0,0-1 0,1 1 0,-1 0 0,1 0 0,0-1 0,-1 1 0,1-1 0,0 1 0,0-1 0,0 1 0,-1-3 0,-1-5-1493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0.2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 1248,'-11'12'29878,"19"-4"-29020,-6-6-366,69 60-201,-38-30 72,-11-11-1397,-25-32-11382,1 7 10645,1 1 0,0-1-1,1 1 1,-2-5 0,2-17-5013,2 6 4016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1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287 1 1024,'6'2'593,"9"7"17862,-9-8-12881,-3 0-5434,0-1 0,0 1-1,-1-1 1,1 1 0,0 0 0,-1 0 0,1 0 0,0 0 0,-1 1 0,0-1 0,4 4 0,-5-5-134,0 1 0,0-1 1,-1 1-1,1-1 0,0 1 1,0-1-1,-1 1 1,1 0-1,-1-1 0,1 1 1,-1 0-1,1 0 0,-1 0 1,1-1-1,-1 1 0,1 0 1,-1 0-1,0 0 0,0 0 1,0 0-1,1-1 0,-1 1 1,0 0-1,0 0 0,0 0 1,0 0-1,0 0 0,0 0 1,-1 0-1,1 0 0,0 0 1,0-1-1,-1 1 0,1 0 1,-1 0-1,1 0 0,-1 1 1,-9 9 105,-1-1 0,0 0 0,-1 0 0,-13 8 1,-21 17 153,-14 16 75,-18 15 125,68-58-367,8-7-24,1 0 0,-1 0-1,1 0 1,-1 0 0,1 1 0,0-1 0,0 0-1,-2 3 1,6-3 132,0-1 0,1 1 0,-1-1 0,1 1 0,-1-1 0,5-1 0,-6 1-131,20 0 202,0 1 1,0 0-1,41 10 0,-60-10-269,0 0 0,0 0 0,-1 0-1,1 0 1,0 1 0,0-1 0,-1 1 0,1 0-1,-1 0 1,0 0 0,1 0 0,-1 0 0,0 1-1,0-1 1,2 5 0,-1-3-6,-1 1 0,0 0 0,0 0 0,0 0 0,-1 0 0,0 0 0,0 0 0,1 8 0,-2 2-5,0 1 0,-1-1 0,-1 0 1,0 0-1,-6 20 0,0-4-42,-1 0 1,-2 0-1,-2-1 1,0-1-1,-2 0 0,-1-1 1,-1-1-1,-1 0 0,-2-2 1,-1 0-1,-30 29 1,49-52-226,-1 0 0,1 0 0,0 0 0,-1 0 0,1-1 0,-1 1 0,0-1 0,1 0 0,-1 1 0,0-1 0,-4 1 0,6-2-95,0 0 1,-1 0 0,1-1 0,0 1-1,0 0 1,-1 0 0,1-1 0,0 1-1,0-1 1,-1 1 0,1-1 0,0 1-1,0-1 1,0 0 0,0 1 0,0-1-1,0 0 1,0 0 0,0 0-1,0 0 1,0 0 0,0 0 0,0 0-1,1 0 1,-1 0 0,0 0 0,0-2-1,0 0-406,0 0-1,0 0 0,0-1 1,0 1-1,0 0 1,1 0-1,0 0 0,-1-1 1,1 1-1,0 0 0,1-1 1,-1 1-1,1 0 0,0-4 1,3-7-1936,9-24 0,-11 32 2368,8-16-829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1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88 220,'27'-7'10376,"4"-2"5237,-8 6-14252,8-1-810,0 0 0,-1-2 0,32-11 0,-31 5-561,-29 11 4,0 0 0,0 0 0,1-1 1,-1 1-1,0 0 0,-1-1 1,1 0-1,0 1 0,0-1 1,-1 0-1,3-2 0,-4 4-8,0 0-1,0-1 0,0 1 0,0 0 0,0 0 0,0 0 0,0 0 0,0 0 1,0 0-1,0 0 0,0-1 0,0 1 0,0 0 0,0 0 0,0 0 0,0 0 1,0 0-1,0 0 0,0-1 0,0 1 0,0 0 0,0 0 0,0 0 0,0 0 1,0 0-1,0 0 0,0 0 0,0-1 0,0 1 0,0 0 0,0 0 0,-1 0 1,1 0-1,0 0 0,0 0 0,0 0 0,0 0 0,0 0 0,0 0 0,0 0 1,0 0-1,-1-1 0,1 1 0,-8 0-1221,-11 3-1966,10 0 1577,1 1 0,-1 1 0,1-1 0,0 1 0,0 1 0,0 0 0,1 0 0,-1 0 0,-11 14 0,1 3-2124,-30 47 0,38-54 3458,-12 27 1,8-1 2882,7-16 1462,4-21-1907,1 1 0,1 0-1,-1 0 1,1 1 0,-1 10-1,3-16-1875,-1 0-1,0 0 0,0 1 1,1-1-1,-1 0 0,1 0 1,-1 0-1,1 0 0,0 0 1,-1 0-1,1 0 0,0 0 1,0 0-1,1 1 0,16 14 1773,-8-7-934,-3-2-595,21 24 542,-26-29-1093,0 1 0,-1-1 1,1 0-1,-1 1 0,0-1 0,0 1 0,0-1 1,0 1-1,0 0 0,0-1 0,-1 1 0,1 4 1,-1-7-128,0 1 0,0-1 1,0 0-1,0 1 0,0-1 1,0 0-1,-1 1 0,1-1 0,0 0 1,0 1-1,0-1 0,0 0 1,0 1-1,-1-1 0,1 0 1,0 0-1,0 1 0,-1-1 1,1 0-1,0 0 0,0 1 1,-1-1-1,1 0 0,0 0 1,-1 0-1,1 1 0,0-1 1,0 0-1,-1 0 0,1 0 1,-1 0-1,1 0 0,0 0 1,-1 0-1,1 0 0,0 0 0,-1 0 1,1 0-1,0 0 0,-1 0 1,1 0-1,0 0 0,-1 0 1,1 0-1,0 0 0,-1 0 1,1-1-1,0 1 0,-1 0 1,1 0-1,-1-1-248,-3-6-9068,4 6 9068,0 1 0,0 0 0,0-1 0,0 1 0,1-1-1,-1 1 1,0 0 0,0-1 0,6-17-3798,-5 6 2850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1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 1096,'7'-9'17061,"-6"8"-16454,7 1 2287,-6 0-3432,70 4 6291,-52-2-5032,0 0 1,0-2-1,1 0 1,38-7-1,-46 5-391,1 0 0,21 0 0,-34 2-311,0 1-1,-1-1 1,1 0-1,0 0 1,0 1-1,0-1 0,0 0 1,-1 1-1,1-1 1,0 1-1,-1-1 1,1 1-1,0-1 1,-1 1-1,1 0 1,0-1-1,-1 1 1,1 0-1,-1-1 1,1 1-1,-1 0 1,0 0-1,1 0 0,-1-1 1,0 1-1,0 0 1,1 0-1,-1 0 1,0 0-1,0-1 1,0 1-1,0 0 1,0 0-1,0 1 1,0 7 37,0-1 0,-3 15 0,2-13-31,-1 16 6,-1 4-58,1 0-1,1 0 1,6 56-1,-4-79 15,2 8-103,1 23 0,-4-37 74,0-1 0,0 0 0,-1 1 0,1-1 0,0 1 0,0-1 0,0 0 0,0 1 0,-1-1 0,1 0 0,0 1 0,0-1 1,-1 0-1,1 1 0,0-1 0,0 0 0,-1 0 0,1 1 0,0-1 0,-1 0 0,1 0 0,-1 0 0,1 0 0,0 1 0,-1-1 0,1 0 0,0 0 1,-1 0-1,1 0 0,-1 0 0,1 0 0,0 0 0,-1 0 0,1 0 0,-1 0 0,1 0 0,0 0 0,-1 0 0,0-1 0,-19-3-3148,17 3 2438,-81-28-17113,26 11 10694,38 13 5965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21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7 150 1024,'13'1'5714,"2"2"8554,-14-3-13710,0 1-1,-1-1 1,1 0-1,0 1 1,-1-1-1,1 1 1,-1 0-1,1-1 1,-1 1-1,1-1 1,-1 1-1,1 0 1,-1-1-1,1 1 1,-1 0-1,1 1 1,1 11-3566,-2-1 3041,1 1 0,0-1-1,1 0 1,0 1 0,1-1 0,0 0 0,1-1 0,8 18-1,-9-23-35,1 1 0,-1-1 0,2 0 0,-1 0-1,1 0 1,-1 0 0,2-1 0,-1 0-1,1 0 1,-1 0 0,1-1 0,0 0 0,1 0-1,-1 0 1,11 3 0,-15-6 10,0 0 0,1-1 0,-1 1 0,0-1 0,1 1 0,-1-1-1,0 0 1,1 0 0,-1 0 0,0 0 0,1-1 0,-1 1 0,0 0 0,1-1 0,-1 0 0,0 0 0,0 1 0,1-1 0,-1 0 0,0-1 0,0 1 0,0 0-1,0-1 1,-1 1 0,1-1 0,0 1 0,0-1 0,-1 0 0,1 0 0,1-3 0,3-4 110,-1-1 0,0 1-1,0-1 1,-1 0 0,3-14 0,-4 16 19,-2-1-1,1 0 1,-1 0 0,0 0 0,-1 0 0,0 0-1,-3-16 1,-1 0 467,-12-37 0,13 52-362,0 0 1,-1 1 0,-1-1 0,-10-16 0,12 21-185,0 1 0,0-1 1,-1 1-1,0 0 0,0 0 1,0 0-1,-1 1 0,1-1 0,-1 1 1,-8-4-1,9 5-52,1 1-1,-1 0 1,0-1-1,1 1 1,-1 1-1,0-1 1,0 1 0,0-1-1,0 1 1,1 0-1,-1 1 1,0-1-1,0 1 1,0-1 0,0 1-1,1 0 1,-1 0-1,0 1 1,1-1 0,-1 1-1,1 0 1,0 0-1,-1 0 1,1 0-1,0 1 1,0-1 0,1 1-1,-4 3 1,-1 3-617,0-1 0,0 1 0,1 1 0,1-1 0,-1 1 0,2 0 0,-1 0 0,-4 19 0,6-22-240,0 7-6118,3-13 6344,0-1-1,0 1 1,0 0-1,0-1 1,0 1 0,0 0-1,1 0 1,-1-1 0,0 1-1,0 0 1,1-1-1,-1 1 1,1 0 0,-1-1-1,0 1 1,1-1-1,-1 1 1,1 0 0,7-1-6659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2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61 256,'-2'2'894,"0"0"0,0 0 0,0 0-1,0 0 1,0 0 0,-1 0 0,-3 2 0,-11 4 6425,7-3 5578,19-6-9326,20-4-2101,220-50-1367,-216 47-103,69-14 0,-101 22 17,0 0 1,0 0-1,0 0 0,0 0 0,0 0 1,0 0-1,0 0 0,0 1 0,0-1 1,0 0-1,0 1 0,0-1 1,0 0-1,0 1 0,0-1 0,0 1 1,0-1-1,-1 1 0,1 0 1,0-1-1,0 1 0,-1 0 0,1 0 1,0 0-1,-1 0-62,1-1 0,-1 1 0,0-1 0,0 0 0,0 1 0,0-1 0,0 1 0,1-1 0,-1 1 0,0-1 0,0 1 0,0-1 0,0 1 0,0-1 0,0 1-1,0-1 1,-1 0 0,1 1 0,0-1 0,0 2 0,-1-2-266,1 1 0,0-1-1,-1 1 1,1 0-1,-1-1 1,0 1-1,1-1 1,-1 1 0,1-1-1,-1 1 1,0-1-1,1 0 1,-1 1-1,0-1 1,0 0 0,-1 1-1,1-1-1302,-11 4-4419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3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56 196,'-18'21'20755,"21"-18"-18650,17 2 4472,-13-5-6330,0 0 0,-1 0 0,1-1 0,-1 0 0,1 0 0,9-3 0,89-45 492,-89 41-698,-7 4 14,0 1-1,0 0 0,11-2 1,-9 3 7,-9 1-54,0 0 0,0 1-1,0-1 1,0 1 0,0 0 0,0 0-1,0 0 1,0 0 0,0 0-1,0 0 1,0 0 0,0 1 0,0-1-1,0 1 1,0-1 0,-1 1-1,1 0 1,0 0 0,0 0 0,0 0-1,-1 0 1,1 0 0,0 0-1,-1 1 1,1-1 0,-1 0 0,0 1-1,1-1 1,-1 1 0,0 0 0,0-1-1,0 1 1,0 0 0,0 0-1,0 0 1,-1 0 0,2 3 0,0 7 5,1 0 1,-2 0-1,1 1 1,-2 24-1,0-27-29,0 15 16,0 41 0,-15 133 0,-7-15 0,22-174 0,0-9 0,0 0 0,1 1 0,-1-1 0,0 1 0,0-1 0,0 0 0,0 1 0,0-1 0,-1 0 0,1 1 0,0-1 0,-1 1 0,1-1 0,-1 0 0,1 0 0,-1 1 0,1-1 0,-3 2 0,3-3 0,-1 0 0,0 0 0,1 0 0,-1 0 0,0 0 0,1 0 0,-1 0 0,0 0 0,1 0 0,-1-1 0,0 1 0,1 0 0,-1 0 0,0-1 0,1 1 0,-1-1 0,1 1 0,-1 0 0,1-1 0,-1 1 0,0-2 0,-12-11 0,13 12 0,-17-21-718,-20-32 0,0-2-3959,19 31 1954,-35-51-8067,46 65 8985,0-2-1,1 1 1,1-1 0,-7-24 0,-1-26-1253,7 31 2121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3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8 684,'7'-5'14037,"-1"2"-7839,-5 3-6107,1 0-1,-1 0 0,0 0 1,0 1-1,0-1 0,0 0 1,0 0-1,0 0 1,0 1-1,0-1 0,0 1 1,-1-1-1,1 1 0,0-1 1,0 1-1,0-1 1,0 1-1,0 0 0,-1-1 1,1 1-1,0 0 0,-1 0 1,2 1-1,2 3 236,1 0-1,-1 0 1,0 1 0,-1 0-1,0-1 1,1 1 0,-2 1-1,1-1 1,2 9-1,4 33 1362,5 72-1,-11-65-1647,-3 1-1,-12 88 1,12-140-92,-2 11-132,-1-1 0,-7 27 0,9-37-191,0-1 1,-1 1-1,1-1 0,-1 0 1,0 1-1,0-1 1,0 0-1,0-1 0,0 1 1,-1 0-1,1 0 1,-1-1-1,0 0 0,0 1 1,0-1-1,0 0 1,-4 2-1,-23 4-7162,1-6-3925,28-2 9911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3.7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25 208,'1'0'463,"1"-1"0,-1 0 1,1 0-1,-1 0 0,0 0 0,0 0 0,1 0 1,-1 0-1,0 0 0,0 0 0,0 0 0,2-3 1,4-5 8085,-6 9-8340,-1 0 1,0-1 0,0 1-1,1 0 1,-1 0-1,0 0 1,1 0 0,-1 0-1,0 0 1,1 0-1,-1 1 1,0-1 0,1 0-1,-1 0 1,0 0-1,0 0 1,1 0 0,-1 0-1,0 1 1,0-1-1,1 0 1,-1 0 0,0 0-1,0 1 1,1-1-1,-1 0 1,0 0 0,0 1-1,0-1 1,1 0 0,8 12 214,-7-10-80,2 5-211,1 0-1,-1 0 0,0 0 1,-1 1-1,0-1 0,0 1 0,-1 0 1,2 9-1,8 66 387,-12-82-519,3 40-923,-3-36 293,-2-33-18626,2 17 18102,2-6-86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4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0 684,'-5'7'1827,"3"-4"-51,0 0 0,0-1 1,0 1-1,0 0 1,-2 5-1,4-8-1581,0 0 0,0 1 0,0-1 1,0 0-1,0 1 0,0-1 0,0 0 0,0 1 0,0-1 0,0 0 0,0 1 0,0-1 1,0 0-1,0 1 0,0-1 0,0 0 0,0 1 0,1-1 0,-1 0 0,0 1 0,0-1 1,0 0-1,1 1 0,-1-1-114,1 1 1,0-1-1,-1 1 1,1-1 0,0 0-1,0 0 1,-1 1-1,1-1 1,0 0-1,0 0 1,-1 0-1,1 0 1,0 0-1,0 0 1,0 0-1,44 2 1217,-22-1 154,0-1 0,27-3 0,-38 1-334,40-3 2597,-54 10-3592,1-1 0,-1 1 0,1 0-1,-1 6 1,0 13 151,-8 100 119,11-100-528,0 0-1,2 1 1,5 23 0,-8-47-20,1 0 1,-1 0-1,0 0 1,0 0-1,1 0 1,-1 0-1,0 1 1,0-1-1,0 0 1,0 0-1,0 0 1,0 0-1,0 0 1,-1 0-1,1 0 1,0 0-1,-1 0 1,1 0-1,0 0 1,-1 0-1,1 0 1,-1 0-1,0 0 1,0 0 0,0 0-428,0-1 0,0 1 0,-1-1 1,1 0-1,0 1 0,0-1 1,-1 0-1,1 0 0,0 0 1,-1 0-1,1 0 0,0 0 1,0-1-1,-1 1 0,1 0 1,0-1-1,0 1 0,-2-1 1,-6-2-4150,-21-7-4704,20 8 8356</inkml:trace>
  <inkml:trace contextRef="#ctx0" brushRef="#br0" timeOffset="1">31 323 316,'-2'1'933,"0"0"0,1 1 0,-1-1 0,0 0-1,0 0 1,0 0 0,0 0 0,-13 6 17896,36-6-16146,84-5-1347,-24 3-4538,-63-1-1456,-1-1-1,32-9 0,-19 4-599,-16 4 2299,24-10 0,-11 2 1254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4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78 436,'-3'-1'1321,"0"-1"1,0 0-1,1 0 0,-1 0 1,0 0-1,1 0 0,-1-1 1,1 1-1,0-1 0,0 0 1,-3-4-1,5 6-1037,-1 0 0,1 0 0,-1 0 1,0-1-1,1 1 0,0 0 0,-1-1 0,1 1 0,0 0 0,0-1 0,0 1 1,0 0-1,0-1 0,0 1 0,0 0 0,0-1 0,0 1 0,1 0 0,-1-1 0,0 1 1,1 0-1,-1 0 0,1-1 0,0 1 0,-1 0 0,1 0 0,0 0 0,0 0 0,1-2 1,1-1 615,2 0 2149,0 13-1627,5 43-843,5 69-1,-13-99-549,7 95-12,8 67-187,-14-164 82,0-3-378,0-1 0,-1 1 0,-1 25 0,-1-41 285,0 0-1,0 0 1,0-1-1,0 1 1,-1 0-1,1 0 1,0 0-1,0 0 1,-1-1 0,1 1-1,0 0 1,-1 0-1,1 0 1,-1-1-1,1 1 1,-1 0 0,1-1-1,-1 1 1,0 0-1,0 0-107,1-1-1,-1 0 1,1 0-1,-1 0 1,0 0 0,1 0-1,-1 1 1,1-1-1,-1 0 1,0 0-1,1-1 1,-1 1-1,1 0 1,-1 0 0,0 0-1,1 0 1,-1 0-1,1-1 1,-1 1-1,0-1 1,-2 0-1065,1-1 0,-1 0 0,1 1 0,-1-1 0,1-1 0,0 1 0,0 0 0,-3-5 0,4 5 756,0 0 1,0 0-1,0 0 1,1 0-1,-1 0 0,1 0 1,-1 0-1,1-4 1,-2-6-1052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4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11 1852,'-5'6'6530,"-2"0"755,7-6-7178,0 1-1,0-1 0,0 0 0,0 0 0,0 0 1,0 0-1,0 1 0,0-1 0,0 0 0,0 0 0,0 0 1,0 0-1,0 1 0,1-1 0,-1 0 0,0 0 1,0 0-1,0 0 0,0 1 0,0-1 0,0 0 1,0 0-1,0 0 0,0 0 0,1 0 0,-1 0 1,0 1-1,0-1 0,0 0 0,0 0 0,0 0 1,1 0-1,-1 0 0,0 0 0,0 0 0,0 0 1,0 0-1,1 0 0,-1 0 0,0 0 0,0 0 1,0 0-1,0 0 0,1 0 0,-1 0 0,0 0 1,9 2 669,-1-1 0,1-1 1,14 0-1,4 0-609,48-1-166,-27 0-77,-48 1 77,1 0 0,-1 0 0,1 0 0,-1 0 0,0 0 0,1 0 0,-1 0 0,1 0 0,-1 0 0,1 0 0,-1 0 0,0 0 0,1 0 1,-1 0-1,1 0 0,-1 0 0,1 0 0,-1-1 0,0 1 0,1 0 0,-1 0 0,0-1 0,1 1 0,-1 0 0,0 0 0,1-1 1,-1 0-1,-7-6-1246,-19-5-2543,20 11 2586,0-1 0,0 1 0,0 0 0,0 1 0,0-1 0,0 1 0,0 0 0,0 1 0,-10 1 0,5 1-493,0 0 1,-12 5-1,0 1 198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5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 0 540,'-4'6'1596,"0"-1"-1,-1 0 1,0 0 0,0 0 0,-10 7-1,-11 11 8557,25-23-9864,1 1-1,-1-1 1,0 0 0,1 1 0,0 0-1,-1-1 1,1 1 0,-1-1-1,1 1 1,0 0 0,-1-1 0,1 1-1,0 0 1,-1-1 0,1 1 0,0 0-1,0-1 1,0 1 0,0 0 0,0-1-1,0 1 1,0 1 0,0-1-107,0-1 0,1 1 1,-1 0-1,1-1 0,-1 1 1,1 0-1,-1-1 0,1 1 0,-1-1 1,1 1-1,-1-1 0,1 1 1,0-1-1,-1 0 0,1 1 1,0-1-1,1 1 0,4 1 282,1 0 0,-1-1 0,14 2 0,-17-3-298,487 36 438,-337-35-603,-84-2 0,-59 4 0,-10-3 0,0 0 0,0 0 0,0 0 0,0 1 0,0-1 0,0 0 0,0 0 0,0 0 0,0 0 0,-1 1 0,1-1 0,0 0 0,0 0 0,0 0 0,0 0 0,-1 0 0,1 0 0,0 0 0,0 1 0,0-1 0,0 0 0,-1 0 0,1 0 0,0 0 0,0 0 0,0 0 0,-1 0 0,1 0 0,0 0 0,0 0 0,0 0 0,-1 0 0,1 0 0,0 0 0,0 0 0,0 0 0,0 0 0,-1 0 0,1-1 0,0 1 0,-19 0 785,-17 0-2710,-1-4-3967,34 3 4815,0 1 1,-1-1-1,1 0 0,0 0 0,0-1 0,0 1 1,0-1-1,0 1 0,1-1 0,-1 0 0,0 0 1,1 0-1,-1 0 0,1-1 0,0 1 0,0-1 0,0 1 1,0-1-1,-2-3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5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1 224,'-5'47'24625,"6"-44"-24461,0-1 0,0 1 1,0-1-1,1 0 0,-1 0 1,1 0-1,0 1 0,0-1 0,-1-1 1,1 1-1,5 3 0,5 7-136,-7-7-130,11 15-6,-15-19-68,-1 0-1,1 0 1,0 0 0,-1 0-1,1 1 1,-1-1-1,1 0 1,-1 0 0,0 0-1,1 1 1,-1-1-1,0 0 1,0 0 0,0 0-1,0 1 1,0 1 0,-2-1-972,1-1 0,-1 1 1,1-1-1,-1 1 1,0-1-1,0 1 1,0-1-1,1 0 1,-1 0-1,-4 2 0,-8 5-4746,6-1 3512,-2 1 538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6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37 460,'-15'20'2590,"10"-13"-245,0 0-1,0 0 0,-7 14 1,12-20-2216,0-1 1,-1 1 0,1-1-1,0 1 1,0-1-1,0 1 1,0-1-1,-1 1 1,1-1 0,0 1-1,0-1 1,0 1-1,0 0 1,0-1-1,0 1 1,1-1 0,-1 1-1,0-1 1,0 1-1,0-1 1,0 1 0,1-1-1,-1 1 1,0-1-1,0 1 1,1-1-1,-1 1 1,1-1 0,0 1 31,0 0 0,0-1 0,0 1 0,0-1 0,0 1 0,1-1 0,-1 1 0,0-1 0,0 0 0,0 0 0,3 1 0,3-1 262,0 0 0,0-1 0,8-1 0,4-2 111,0-1-1,0-1 0,-1-1 0,24-12 1,-17 8 284,-3-2 158,-19 11-873,0 0 0,0 0 0,0 0 0,0 1 0,1-1 0,-1 1 0,1 0 0,-1-1 0,1 2 0,6-2 0,-9 2-101,0 0-1,-1 1 1,1-1-1,0 0 1,-1 1-1,1-1 1,0 1-1,-1-1 1,1 1-1,-1-1 0,1 1 1,-1-1-1,1 1 1,-1 0-1,1-1 1,-1 1-1,0 0 1,1-1-1,-1 1 1,0 0-1,0 0 1,1-1-1,-1 1 1,0 0-1,0 0 1,0-1-1,0 1 0,0 1 1,1 22 13,-7 22 32,-1 0-46,0 55-1,7-87-7,1 1 0,0 0 0,4 17-1,-5-29 5,1 0 0,-1 0 0,1 0 0,0 0 0,0-1 0,0 1 0,0 0 0,1 0 0,-1-1 0,1 1 0,0-1 0,0 0 0,-1 1 0,2-1-1,-1 0 1,0 0 0,0 0 0,1 0 0,-1 0 0,1-1 0,-1 1 0,6 1 0,-6-3 11,0 1 0,0-1 0,0 0 0,1-1 1,-1 1-1,0 0 0,0-1 0,0 1 0,0-1 0,0 0 0,0 1 0,0-1 0,0 0 0,0 0 1,0 0-1,0-1 0,0 1 0,-1 0 0,1-1 0,-1 1 0,3-4 0,5-4 124,-2 0-1,11-15 1,-17 23-112,16-27 484,-2-1-1,-1 0 1,-1 0 0,-1-2 0,-2 1 0,11-54 0,-6 11 1206,-14 66-1455,-6 13 30,4-3-234,0 0 0,-1 0 0,1-1 0,0 1 0,1 0 0,-2 4 0,5 54-26,14 78-1,-4-37-59,36 208-305,-43-278 223,1 1-396,-35-131-15509,6-9 4070,17 75 9820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0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102 108 304,'-10'-13'1996,"-16"-7"-198,22 17-1660,-1 0 0,1 0-1,0 0 1,0-1 0,0 0 0,0 1 0,1-2 0,-5-5-1,-14-24 638,22 34-761,0 0 0,0 0 0,0 0 1,0-1-1,0 1 0,0 0 1,0 0-1,0 0 0,0 0 1,0 0-1,0 0 0,0 0 1,0 0-1,0 0 0,0 0 1,0-1-1,0 1 0,0 0 0,0 0 1,0 0-1,-1 0 0,1 0 1,0 0-1,0 0 0,0 0 1,0 0-1,0 0 0,0 0 1,0 0-1,0 0 0,0 0 1,0 0-1,0 0 0,0 0 0,0 0 1,-1 0-1,1 0 0,0 0 1,0-1-1,0 1 0,0 0 1,0 0-1,0 1 0,0-1 1,0 0-1,0 0 0,0 0 1,-1 0-1,1 0 0,0 0 0,0 0 1,0 0-1,0 0 0,0 0 1,0 0-1,0 0 0,0 0 1,0 0-1,0 0 0,0 0 1,0 0-1,0 0 0,-1 0 1,3 7 863,4 5 405,-5-10-909,0 0 1,0-1 0,0 1 0,0 0 0,0 0-1,0-1 1,3 3 0,-3-3-308,-1-1 0,1 1 0,0-1 0,0 1 0,0-1 0,-1 0 0,1 0 0,0 1 0,0-1 0,0 0 0,0 0 0,0 0 0,0 0 1,-1 0-1,1 0 0,0 0 0,0 0 0,0 0 0,0 0 0,0-1 0,-1 1 0,3-1 0,7-1 116,0 0 1,1 1-1,-1 0 0,1 0 1,-1 1-1,1 1 0,19 3 1,26 0 80,40-9 3203,-89 5-3438,-1-1 1,1 0 0,11-3 0,-14 2-2,0 1 0,1 0 0,-1 0 0,1 0 0,-1 1 1,1-1-1,-1 1 0,1 0 0,-1 1 0,1-1 0,4 2 0,16 8 223,-18-7-235,1 0 0,0 0 0,0 0 1,10 1-1,-14-4-30,-2 1-262,0-1 0,1 0 0,-1 1 0,0-1-1,1 0 1,-1-1 0,0 1 0,0 0-1,3-1 1,6 0-8022,-5 0 2995,2-3 3641,0-6-11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21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33 134 144,'19'18'7500,"-11"-9"2288,-7-8-9351,0-1 1,0 0 0,0 1 0,0-1 0,0 1 0,0-1 0,0 0 0,0 0-1,0 0 1,0 1 0,0-1 0,-1 0 0,1 0 0,0 0 0,0-1-1,2 1 1,3 0 761,-9 5 1444,2-3-2518,0 0 0,0-1 1,0 1-1,0 0 0,0-1 1,0 1-1,1 0 0,-1 0 0,1 0 1,-1 0-1,1 0 0,0 0 1,-1 0-1,1 0 0,0 0 1,1 3-1,5 35-188,-3-27 168,0 0-115,1 1-1,1-1 1,0 0-1,1 0 0,0-1 1,1 1-1,0-2 1,1 1-1,0-1 0,1 0 1,18 17-1,-25-26 11,0 0 0,1 0-1,-1 0 1,1 0 0,-1 0 0,1 0-1,-1-1 1,1 0 0,0 1 0,0-1-1,0 0 1,-1 0 0,1 0 0,0-1-1,0 1 1,0-1 0,6 0 0,-4 0 13,-1-1 0,0 0 0,0 0 1,0 0-1,0 0 0,-1-1 0,1 0 1,0 1-1,0-1 0,-1-1 1,7-4-1,-2 0 65,0-1-1,0 0 1,0-1 0,-1 0 0,0 0 0,-1 0-1,0-1 1,8-20 0,-9 18 36,-1-1-1,0 0 1,-1 0 0,0 0-1,-1-1 1,-1 1 0,0 0-1,-1-1 1,-2-24 0,0 27-113,0 1 0,0-1 0,-1 1 0,0 0 0,-1 0 0,0 0 0,-1 0 0,0 1 0,0 0 0,-1 0 0,0 0 0,-15-15 0,19 21-1,0 1 0,-1 0 0,1 0 0,-1 0 0,0 0 0,0 1 0,0-1 0,0 1 0,0-1 0,0 1 0,0 0 0,0 0 0,0 0 0,0 1 0,-1-1 0,-3 1 0,2 0 0,0 1 0,1-1 0,-1 1 0,0 0 0,1 0 0,-1 1 0,1-1 0,-1 1 0,1 0 0,-5 3 0,-2 2 0,1 1 0,-1 0 0,1 0 0,1 1 0,0 0 0,0 1 0,-9 13 0,7-7 241,-27 35-8515,34-46 6161,0-1 0,-1 0 0,0 1 0,1-1 0,-1-1 1,0 1-1,-10 4 0,6-5-1524,2-3 775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6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13 2064,'-3'-11'16236,"10"10"-11350,104 8-1314,-74-4-3159,-28-2-309,1 1-1,-1 0 1,0 0-1,1 1 1,-1 0-1,-1 0 0,1 1 1,0 0-1,13 10 1,-19-12-97,0 1 0,0 0 0,0 0 0,-1 0 0,1 0 0,-1 1 0,1-1 0,-1 1 0,0-1 0,-1 1 0,1 0 0,0 0 0,-1 0 0,0 0 0,0 0 0,0 0 0,-1 0 0,1 0 0,-1 0 0,0 5 0,-1 0-1,1 0 0,-1 0 0,-1 0 0,0-1 0,0 1 0,0 0 0,-1-1 0,-6 11 0,2-6-19,-1-1 1,0 1-1,-1-2 1,0 1-1,-21 18 1,-61 46-341,46-41-414,40-31 266,-19 15-3172,9-9-5610,29-25-3796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9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10 1476,'-1'0'938,"-1"0"1,0-1-1,0 1 0,1 0 0,-1-1 0,1 0 1,-1 1-1,-2-2 0,-9-3 8600,26 6-7401,-6 1-2133,-1 0 0,0 0-1,1 1 1,-1 0 0,0 0-1,0 1 1,-1-1 0,1 1-1,9 9 1,-15-12 2,0-1-1,1 1 1,-1 0-1,0-1 1,0 1 0,1-1-1,-1 1 1,0 0-1,0-1 1,0 1 0,0 0-1,0-1 1,0 1-1,0 0 1,0-1 0,0 1-1,0 0 1,0-1-1,0 1 1,0 0 0,-1-1-1,1 1 1,0 0 0,-1-1-1,1 1 1,0-1-1,-1 1 1,1-1 0,0 1-1,-1-1 1,1 1-1,-1-1 1,1 1 0,-2 0-1,-18 16 194,-9 8 130,8-6-93,-16 16 175,27-21-133,9-13-265,14-4-280,-3 3 208,8 0-77,0 0 0,0 1 0,27 6 0,5 5 65,-47-11 51,0 0 46,-4 0 61,-6 4 0,0 3 9,1 1 0,0 0 0,0 0 0,1 0 0,-5 10 0,6-10-32,4-8-62,-1-1 0,1 1 1,0-1-1,0 1 0,-1-1 1,1 1-1,0-1 0,0 1 0,0-1 1,0 1-1,-1-1 0,1 1 1,0 0-1,0-1 0,0 1 1,0-1-1,0 1 0,0-1 0,1 1 1,-1 0-1,0 0-5,1-1-1,-1 0 1,0 0-1,0 0 1,1 1 0,-1-1-1,0 0 1,1 0-1,-1 0 1,1 0 0,-1 0-1,0 1 1,1-1-1,-1 0 1,0 0 0,1 0-1,-1 0 1,0 0-1,1 0 1,-1 0 0,1 0-1,0-1 1,26-8-284,-22 6 220,0 1-81,0 0 0,0-1 0,0 1 0,0-1-1,5-5 1,-4 3-1213,0 0-1,-1-1 1,7-8-1,-6 6-621,0-1 0,0 0 0,-1 0 0,-1-1 0,0 1 1,4-12-1,-3 4 217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29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1 568,'0'0'235,"0"0"0,-1-1 0,1 1 0,0 0 0,0 0 0,-1 0 0,1 0 0,0 0 0,0 0 0,-1 0 0,1 0 0,0 0 0,0 0 0,-1 0 1,1 0-1,0 0 0,0 1 0,-1-1 0,1 0 0,0 0 0,0 0 0,-1 0 0,1 0 0,0 0 0,0 1 0,-1-1 470,1 0-470,0 0 0,0 1 0,0-1 0,0 0 0,-1 1 0,7 6 668,2 3-883,-6-6-1,1 0 1,-1 1-1,0-1 1,0 0-1,0 1 1,-1 0-1,1-1 1,-1 1-1,0 0 1,-1 0-1,1-1 1,-1 1-1,0 0 1,0 0-1,0 0 1,-2 6-1,1-6 2,-1 0 0,0 0 1,0-1-1,0 1 0,-4 4 0,-7 16 81,11-20-65,-1 0 0,0-1 0,0 1 0,-5 5 1,5-6-6,0 0 1,0 0 0,0 0 0,0 1 0,-2 6 0,4-10-33,1-1-1,0 1 0,0-1 0,0 1 0,0 0 1,-1-1-1,1 1 0,0-1 0,0 1 0,0-1 1,0 1-1,0-1 0,1 1 0,-1 0 1,0-1-1,0 1 0,0-1 0,0 1 0,1-1 1,-1 1-1,0-1 0,0 1 0,1-1 0,-1 1 1,0-1-1,1 0 0,-1 1 0,1 0 1,0 0-6,1-1 1,-1 1-1,1 0 1,-1-1 0,1 1-1,-1-1 1,1 1 0,-1-1-1,1 0 1,1 1 0,5-1-37,1 0 1,15-2 0,51-2-188,-75 4 229,1 0 1,-1 0 0,0 0 0,1-1-1,-1 1 1,1 1 0,-1-1-1,1 0 1,-1 0 0,0 0 0,1 0-1,-1 0 1,1 0 0,-1 0 0,0 1-1,1-1 1,-1 0 0,1 0-1,-1 0 1,0 1 0,1-1 0,-1 0-1,0 1 1,1-1 0,-1 0-1,0 1 1,0-1 0,1 0 0,-1 1-1,0-1 1,0 1 0,0 0 7,0 0 1,0 0-1,0 0 0,0 0 1,0 0-1,0 0 1,0 0-1,-1 0 0,1 0 1,-1 0-1,1 0 0,0 0 1,-1 0-1,-3 5 42,1-1 0,-1-1 0,-6 9 0,-19 13 305,-49 33-1,52-40-149,13-10-117,1-1-35,1 1 1,0-1-1,0 2 1,1-1-1,0 1 1,-8 12-1,18-21-51,-1-1 0,1 1-1,-1-1 1,1 1-1,-1 0 1,1-1 0,0 1-1,-1-1 1,1 1-1,0 0 1,0-1 0,-1 1-1,1 0 1,0-1-1,0 1 1,0 0 0,0 0-1,0-1 1,0 1-1,0 0 1,0-1 0,0 1-1,0 0 1,1-1-1,-1 1 1,0 0 0,0-1-1,1 1 1,-1 0-1,1 0 1,0 0 67,1 0 0,-1 0 0,0 0 0,1 0 0,-1-1 0,0 1 0,1 0 0,-1-1 0,1 0 0,0 1 0,-1-1 0,1 0 0,1 1 0,6-1 376,0 1 1,-1-2-1,18-1 0,-15 0-648,1 0 0,-1-1 0,0 0 1,0-1-1,-1 0 0,1-1 0,-1 0 0,0-1 0,18-12 0,-27 17-74,0 0 0,0-1 1,0 1-1,0 0 0,0 0 1,0 0-1,-1-1 0,1 1 1,0-1-1,-1 1 0,1 0 0,-1-1 1,1 1-1,-1-1 0,0 1 1,1-1-1,-1 1 0,0-3 1,0-2-1216,-1 0 1,0 0 0,-2-8-1,3 13 1370,-2-11-1195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0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268 0 1192,'-2'2'639,"1"-1"0,0 1-1,-1-1 1,1 1 0,0-1-1,0 1 1,0 0 0,0-1-1,0 1 1,1 0 0,-2 2 0,2-2-555,0 1 1,0-1 0,0 0-1,0 0 1,0 0 0,1 0-1,-1 0 1,0 0 0,1 0-1,0 1 1,-1-1 0,1 0 0,0-1-1,0 1 1,2 2 0,0 2-59,0-1 1,0 1-1,-1 0 0,0 0 1,0 0-1,0 0 1,-1 0-1,0 1 1,0-1-1,0 7 1,-1-9-11,0-1 1,-1 1-1,1 0 1,-1-1 0,0 1-1,0-1 1,0 1-1,0-1 1,-1 1-1,0-1 1,1 0 0,-1 0-1,0 0 1,0 0-1,-1 0 1,1 0-1,-1 0 1,-3 2 0,-117 95 93,101-86 335,18-12 519,0 0 0,0 0-1,1 1 1,-7 5 0,10-8-871,0 0-1,1 0 1,-1 1-1,0-1 0,0 0 1,0 0-1,0 1 1,1-1-1,-1 0 1,0 0-1,0 0 1,1 0-1,-1 1 1,0-1-1,0 0 1,1 0-1,-1 0 1,0 0-1,0 0 0,1 0 1,-1 0-1,0 1 1,1-1-1,-1 0 1,0 0-1,0 0 1,1 0-1,-1 0 1,0-1-1,1 1 1,-1 0-1,0 0 0,15 1 912,91-7 1717,-64-1-2749,71-19-1,-20-9-421,-66 24 298,-26 11 154,-1-1 1,1 1-1,-1 0 0,1 0 1,-1-1-1,1 1 1,0 0-1,-1 0 1,1-1-1,-1 1 0,1 0 1,0 0-1,-1 0 1,1 0-1,0 0 1,-1 0-1,1 0 0,-1 0 1,2 1-1,-9 7 234,-19 12 99,3-3-239,0 1 1,-25 25-1,12-9-128,-126 108-256,141-125 276,0 0 0,-1-1 0,-41 21 0,46-29 103,13-6 26,0-1 0,0 1 0,0 1 0,0-1 0,-6 5 0,17-10 521,1-1 1,0 1-1,0 1 1,16-4-1,-9 2-208,433-144 745,-410 134-1146,-27 10-48,-6 1 3,0 2-1,0-1 0,0 0 1,0 1-1,9-1 0,-42 14-2139,21-10 460,-1-1 1,0 0-1,-9 0 0,11-1 78,1 0 1,-1 0-1,1-1 0,-1 0 0,0 0 0,1 0 0,0-1 0,-1 1 0,-6-4 1,3 0-487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0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260 22 256,'-21'-9'5982,"18"8"-4696,1 0 0,-1 0 0,0 0 0,0-1 0,-4-5 7128,25 15-7656,-14-5-580,0 0 0,0 1 0,-1-1 0,1 1-1,-1 0 1,0 0 0,0 1 0,0-1 0,-1 0 0,1 1 0,-1 0 0,0 0 0,-1-1 0,1 1-1,-1 0 1,2 10 0,2 14-55,54 271 278,-56-289-276,-1-1 0,-1 1 0,1 12 0,-2-22-111,0-1-1,0 0 0,0 1 0,0-1 0,0 0 0,0 1 0,0-1 1,0 0-1,-1 1 0,1-1 0,0 0 0,0 1 0,0-1 1,0 0-1,-1 0 0,1 1 0,0-1 0,0 0 0,-1 0 0,1 1 1,0-1-1,0 0 0,-1 0 0,1 0 0,0 0 0,-1 1 1,1-1-1,0 0 0,-1 0 0,1 0 0,0 0 0,-1 0 0,1 0 1,0 0-1,-1 0 0,1 0 0,0 0 0,-1 0 0,1 0 1,0 0-1,-1 0 0,0 0 0,-17-5 46,12 3-32,-23-7-571,0-2 0,-43-21 0,0-1-5211,-31-7-9889,88 35 13487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1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1788,'18'15'15563,"3"-6"-8259,25 1-5302,-36-9-2035,8 3-209,-9-2 151,0-1-1,18 1 1,-5-5-2601,-20 2 1637,1 0 0,0 0 0,0-1 0,-1 1 0,6-4 0,-4 2-1032,0-1 0,1 0 1,-1 0-1,5-7 1,4-10-2059,-3 3 2053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1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52 1736,'-1'0'613,"1"1"0,-1 0 0,0-1 0,1 1 0,-1 0 0,0-1-1,1 1 1,-1-1 0,0 1 0,0-1 0,1 0 0,-1 1 0,0-1 0,0 0 0,0 1-1,0-1 1,1 0 0,-1 0 0,0 0 0,-1 0 0,-23 0 10397,14-1-6219,17-4-2432,55-8-2359,42-13 0,-65 13 0,-38 13-3,1 0-1,-1 0 1,1-1 0,-1 1-1,1 0 1,-1 0-1,1 0 1,-1 0 0,1 0-1,-1 0 1,1 0 0,0 0-1,-1 0 1,1 0 0,-1 0-1,2 1 1,-1 1-1851,-22 12-11703,-6 2 1338,18-8 9630,0-1 606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2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14 308,'-2'5'1009,"-1"0"-1,0 0 1,0 0 0,-8 9-1,-17 15 8498,14-15-3268,13-14-6150,1 0 0,0 0 0,0 0-1,0 0 1,0 0 0,0 0 0,0 0 0,0 0-1,0 1 1,0-1 0,0 0 0,0 0 0,0 0-1,0 0 1,0 0 0,0 0 0,0 0 0,0 0 0,0 1-1,-1-1 1,1 0 0,0 0 0,0 0 0,0 0-1,1 0 1,-1 0 0,0 0 0,0 0 0,0 1-1,0-1 1,0 0 0,0 0 0,0 0 0,0 0-1,0 0 1,0 0 0,0 0 0,0 0 0,0 0-1,0 0 1,0 1 0,0-1 0,0 0 0,0 0-1,1 0 1,-1 0 0,0 0 0,0 0 0,0 0-1,0 0 1,0 0 0,0 0 0,0 0 0,0 0-1,1 0 1,-1 0 0,0 0 0,0 0 0,0 0-1,0 0 1,0 0 0,0 0 0,0 0 0,0 0-1,1 0 1,13 0 1489,20-4-1020,24-8-197,73-25 0,-23 2-763,-86 30 263,-21 4 40,0 1 0,0 0 1,0 0-1,0 0 0,1 0 0,-1 0 0,0 0 0,0 0 0,0 0 0,1 0 1,-1 1-1,0-1 0,0 0 0,0 1 0,2 0 0,-6 1-1908,1 0 0,-1-1 0,0 1 0,0-1 0,0 0 0,-4 2 0,-3-3-7205,7 0 8323,-2-2-1390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2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14 1272,'-4'1'1604,"0"-1"0,1 0 0,-1-1 0,1 1 1,-1 0-1,1-1 0,-1 0 0,1 0 0,-1 0 0,1 0 0,-6-4 0,0 1 2841,18 14-3104,3 5-629,-6-3-389,0 1 0,-1 0 0,-1 0-1,0 0 1,-1 1 0,2 18 0,3 10-168,27 159 282,-25-140-310,17 149 757,-29-168 554,2-41-1426,0-1 0,0 0 0,0 1 0,0-1 0,0 1 0,0-1 0,0 0 0,0 1 0,-1-1 0,1 1 0,0-1 0,0 0 0,0 1 0,0-1 0,0 0 0,-1 1-1,1-1 1,0 0 0,0 1 0,-1-1 0,1 0 0,0 0 0,-1 1 0,1-1 0,0 0 0,0 0 0,-1 0 0,1 1 0,0-1 0,-1 0 0,1 0 0,-1 0 0,1 0 0,0 0 0,-1 0 0,1 1 0,0-1 0,-1 0-1,1 0 1,-1 0 0,-14-4-94,12 3 121,-21-1-95,-1 0 0,1 2 0,-1 0 0,-30 5 1,48-4-37,-22 1-2301,22-2 506,1-1 0,-1 1 0,0-1 0,-10-3 0,14 4 1142,1-1 0,-1 0 0,0 0 0,1 0 0,-1-1-1,1 1 1,-1-1 0,1 1 0,0-1 0,0 0 0,-1 0 0,1 0 0,1 0 0,-1 0 0,0 0 0,0 0 0,1-1 0,-1 1 0,1-1 0,0 1 0,0-1 0,0 1 0,-2-6 0,0-14-1482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4.1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36 135 576,'-8'-5'14210,"-1"0"-8733,8 2-4113,2 9-1283,-1 2 1,1 0 0,1 0 1,2 10-1,1 5 9,-4-18-79,22 104 114,-18-92-86,0 0 1,1-1 0,1 1 0,11 18-1,-17-32-34,1-1-1,-1 0 0,1 0 0,-1 0 0,1 0 0,0 0 0,0 0 1,0 0-1,0 0 0,0-1 0,0 1 0,1-1 0,-1 0 1,0 0-1,1 0 0,-1 0 0,1 0 0,-1 0 0,1 0 1,-1-1-1,1 1 0,0-1 0,-1 0 0,1 0 0,0 0 0,-1 0 1,1 0-1,0-1 0,-1 1 0,1-1 0,-1 0 0,1 0 1,-1 1-1,1-2 0,-1 1 0,0 0 0,1 0 0,-1-1 0,0 1 1,0-1-1,0 0 0,0 0 0,0 0 0,2-3 0,2-3-4,-1-1 0,0-1 0,0 1 0,-1-1 0,0 1 0,-1-1 0,0 0-1,0-1 1,-1 1 0,-1 0 0,1-1 0,-1-13 0,-2 1 101,0-1 0,-1 1-1,-1 0 1,-9-34 0,7 40 74,0 1 0,-10-21 0,13 33-26,1 0-1,-2 0 1,1 0-1,0 1 1,-1-1-1,1 0 1,-1 1-1,0 0 1,0 0-1,-1 0 1,1 0-1,-1 0 1,1 1 0,-6-3-1,7 4-114,0 0 0,0 1 1,0-1-1,0 1 0,1 0 0,-1 0 0,0-1 1,0 1-1,0 1 0,0-1 0,0 0 0,0 0 1,1 1-1,-1-1 0,0 1 0,0-1 0,0 1 0,1 0 1,-1 0-1,0-1 0,1 1 0,-1 1 0,1-1 1,-3 2-1,-2 3-30,0 1 0,0-1 0,1 1 0,-6 9 1,-2 2 78,6-8-175,0 0-1,1 0 0,0 0 1,1 1-1,0 0 0,0 0 1,2 0-1,-1 0 1,-3 21-1,6-23-148,1-8-463,-1 0 0,1 1 0,0-1 0,0 0 1,0 0-1,0 1 0,0-1 0,0 0 0,0 1 0,0-1 0,0 0 0,1 2 1,0-3 208,-1 1 0,1 0 0,0-1 0,0 1 0,-1 0 1,1-1-1,0 1 0,0-1 0,0 1 0,0-1 1,0 1-1,0-1 0,0 0 0,0 0 0,0 1 1,0-1-1,0 0 0,0 0 0,2 0 0,9 0-2531,3-2 601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36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0 106 56,'6'3'1265,"5"1"754,-10-4-2004,0 0 0,0 1 0,0-1-1,0 0 1,0 1 0,0-1 0,0 0 0,0 1-1,0-1 1,0 1 0,1 0 0,-1 0-10,0-1 0,0 1 0,-1 0 0,1-1-1,0 0 1,0 1 0,0-1 0,0 0 0,0 1 0,0-1 0,2 0 0,26-3 390,-25 2-264,0 0 0,1 0 0,-1 1 0,0-1 0,0 1 0,0 0 1,0 0-1,6 2 0,2 1 300,3 1-66,1-1-1,-1 0 1,0-1-1,18 1 1,-16-2-257,-1 0-1,22 6 1,16 2 68,-21-5-149,-17-2-23,24 1 0,125 4 29,-147-5-22,31-2-1,-35-1-2,1 1-1,-1 0 1,27 5-1,-18-1 109,1 0-1,0-2 1,0-1-1,0 0 1,0-2-1,0-1 1,46-9-1,-52 7-109,1 2-1,-1 0 1,1 1-1,35 4 1,-28-2-11,40-2 0,24 0 9,-67 2-6,0-1-1,0-1 1,28-5-1,-12-3-30,47-7-104,-47 14 115,-27 2 33,1 0 0,-1-1 0,14-4 0,1-3-43,32-14 0,-35 12-185,46-12 1,-52 19 198,1 0 1,0 2-1,22 1 1,30-3 12,-32 1 7,47 2 0,-26 2 7,51-7-683,-85 5 653,122 4-24,29 2-751,-147-6 832,60-3-1,-14-1-19,-51 1 41,-1 2-1,41 2 1,-15 8 186,-36-5-100,0-2 0,27 3 1,43-3-38,-35 0-94,49-4-1,3-16-449,-87 18 420,0 0 0,0 0 0,-1 1 0,22 5 0,-11-3 19,-16-2-7,1-1 0,-1-1 1,1 0-1,0 0 0,-1 0 1,0-1-1,12-4 0,1 0-60,74-20 22,-75 21 59,1 0 1,0 1-1,0 1 1,36-1-1,91 4 572,-139 0-538,-1 1-1,1-1 0,0 2 0,11 2 0,-8 0 42,1-2 0,0 0 0,0 0 0,24-1 0,20 3-101,-37-3 48,39-1-1,-24-1 124,16-4-67,76 3 393,-52-3 410,-68 5-626,0 1 1,0 0-1,9 3 0,-9-2-46,0-1-1,-1 0 0,12 1 1,-13-1 337,-1 0 0,1 0 0,0 1 0,0-1 0,8 5 0,-12-5-125,0 0-223,1-1 0,-1 1 0,0 0-1,0-1 1,0 0 0,1 1 0,-1-1 0,0 0 0,1 1-1,-1-1 1,0 0 0,0 0 0,2 0 0,-2 0-202,-9-8-2975,5 6 2124,1 0 1,-1 0-1,0 0 1,0 1-1,0-1 1,0 1-1,0 0 1,0-1-1,0 1 1,0 1-1,0-1 1,-7 0-1,0-1-549,-10-3-757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4.4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2132,'-4'5'2136,"0"1"1,0-1-1,0 0 0,0 0 1,-1-1-1,0 1 0,-7 5 0,11-10-2083,1 0 0,0 0-1,0 0 1,0 1-1,0-1 1,-1 0-1,1 0 1,0 0-1,0 1 1,0-1-1,0 0 1,0 0 0,0 1-1,0-1 1,0 0-1,0 0 1,0 1-1,0-1 1,0 0-1,0 0 1,0 1 0,0-1-1,0 0 1,0 0-1,0 0 1,0 1-1,0-1 1,0 0-1,0 0 1,0 1-1,1-1 1,-1 0 0,0 0-1,0 0 1,0 1-1,0-1 1,1 0-1,-1 0 1,0 0-1,0 0 1,0 0-1,1 1 1,13 10 83,-13-10-214,1 0-1,-1 0 1,0 0-1,0 0 1,1 0-1,-1 0 1,0 1-1,0-1 1,0 0-1,1 3 1,-4 0-2382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4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0 2032,'-2'3'1074,"0"0"1,-1 0-1,1 0 0,-1-1 0,1 1 0,-1-1 1,0 0-1,1 0 0,-7 4 0,3-2 1211,-7 6 3551,14-6-4259,8-3-1489,1 0-302,-8-1 26,-1 0 0,0 0 0,0 1 1,1-1-1,-1 0 0,0 0 0,0 0 1,1-1-1,-1 1 0,2-1 0,-2 1-599,0 0 0,-1-1 0,1 1 0,0-1-1,-1 1 1,1-1 0,2-2-3149,-2 1 3149,16-23-7441,-9 15 6497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5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0 2076,'-19'12'7977,"3"-2"3358,17-10-11122,1 0-1,-1 0 1,0 0-1,1 0 1,-1 1-1,0-1 1,1 0-1,-1 1 1,0-1 0,0 0-1,2 2 1,2-1-28,10 3-97,1 0 0,-1 1 0,1 0 0,-2 1 0,28 16 0,-41-21-92,1 0-1,-1 0 1,1 0-1,-1 0 1,0 0-1,0 0 1,1 1-1,-1-1 1,0 0-1,0 1 1,-1-1-1,1 1 1,0-1-1,0 1 1,-1 0-1,1-1 1,-1 1-1,1 0 1,-1-1-1,0 1 1,1 0-1,-1 0 1,0-1-1,0 1 1,-1 3-1,0 0 8,0 0 0,-1 0 0,0 0 0,0-1 0,0 1-1,0 0 1,-6 7 0,-10 12 13,-27 29 0,-1 0 108,1 7 168,45-60-244,0 0 1,0 0-1,0 0 1,0 0 0,0 0-1,0 1 1,0-1 0,0 0-1,0 0 1,0 0-1,0 0 1,0 0 0,0 0-1,0 0 1,0 0 0,1 1-1,-1-1 1,0 0-1,0 0 1,0 0 0,0 0-1,0 0 1,0 0-1,0 0 1,0 0 0,1 0-1,-1 0 1,0 0 0,0 0-1,0 0 1,0 0-1,0 0 1,0 0 0,0 0-1,1 0 1,-1 0-1,0 0 1,0 0 0,0 0-1,0 0 1,0 0 0,0 0-1,0 0 1,1 0-1,-1 0 1,0 0 0,14-2 1441,17-3 219,-30 5-1647,27-5-65,-1 1-1,1 2 1,0 1 0,45 3-1,-55-2-1324,-15-1 83,-1 1 0,0-1 0,0 1 1,0-1-1,1 0 0,-1 0 0,0 0 1,0 0-1,0 0 0,-1-1 0,1 1 0,0 0 1,0-1-1,-1 0 0,1 1 0,-1-1 0,3-2 1,6-15-3402,-7 6 2727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5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38 209 1788,'-1'0'625,"0"1"0,0-1-1,0 0 1,0 1 0,0-1-1,0 0 1,0 1 0,0-1 0,0 0-1,0 0 1,0 0 0,-1 0-1,1 0 1,0 0 0,0-1-1,0 1 1,0 0 0,0 0 0,0-1-1,-1 0 1,-13-2 8448,15 28-7799,1-12-1233,0 0 1,1-1-1,0 1 1,1-1 0,1 1-1,0-1 1,0 0-1,2 0 1,-1-1 0,1 0-1,1 0 1,8 11-1,-12-18-46,0 1 0,1-1 0,-1 0-1,1 0 1,0 0 0,1 0 0,-1-1 0,0 1-1,1-1 1,8 4 0,-10-6 2,0 0-1,-1 0 1,1-1 0,0 1 0,0-1 0,0 1 0,-1-1-1,1 0 1,0 0 0,0 0 0,0 0 0,-1-1-1,1 1 1,0-1 0,0 0 0,-1 1 0,1-1 0,0-1-1,-1 1 1,1 0 0,-1-1 0,4-1 0,0-2-2,0 0 0,0-1 0,-1 0 0,1 1 0,-1-2 0,-1 1 0,1-1 1,-1 1-1,0-1 0,-1-1 0,6-14 0,-3 4 11,-1-1-1,0 0 1,2-35 0,-6 38 123,-1 1-1,0-1 1,-1 1 0,-6-25 0,5 28 210,-1 1-1,0 1 1,-1-1 0,0 0 0,0 1 0,-13-19-1,15 25-201,0 1 0,0 0 0,-1 1 1,1-1-1,-1 0 0,0 1 0,0-1 0,0 1 0,0 0 0,0 0 0,0 0 0,-1 1 0,1-1 0,-1 1 0,1-1 0,-7 0 0,6 1-93,-1 1 0,1 0 0,0 0 0,-1 1 0,1-1 0,0 1 0,0 0 0,0 0 0,0 0 0,-1 0 0,2 1 0,-1-1 0,0 1 0,-4 3 0,2-1-142,0 0 0,1 0 0,-1 1 0,1-1 0,0 1 0,1 0 0,-1 1 0,1-1 1,0 1-1,0 0 0,1 0 0,0 0 0,0 0 0,0 0 0,1 1 0,0 0 0,0-1 0,1 1 0,0 0 0,0 0 0,0 0 1,1-1-1,0 9 0,2-4-2161,4-1-7023,6-6-654,-1-3 6515,1-2 951,1-1 667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6:35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43 252 776,'9'6'5234,"-9"-5"-4616,1 0 618,-1-1-618,1 1 0,0-1 0,-1 1 0,1-1 0,-1 0 0,1 1 0,0-1 0,-1 0 0,1 0 0,-1 1 0,1-1 0,0 0 0,0 0 0,-1 0 0,1 0 0,0 0 0,1 0 0,-15 12 3886,12-10-4458,0 0-1,0-1 1,0 1-1,0 0 1,0-1-1,1 1 1,-1 0 0,0 0-1,1 0 1,-1 0-1,1 0 1,0 0-1,0 0 1,0 4 0,3 32-135,-2-24 127,1-2-46,0 0 0,0 0 0,2 0 0,-1 0 0,7 13 0,-7-17-6,1-1 0,0 1 1,0 0-1,1-1 1,0 0-1,1 0 0,0-1 1,7 8-1,-11-13 13,-1 1 0,1-1 0,0 0 0,0 0 0,-1 1 0,1-1 0,0 0 0,0-1 0,0 1 0,0 0 0,1-1-1,-1 1 1,0-1 0,0 1 0,0-1 0,0 0 0,1 0 0,-1 0 0,4-1 0,-3 0 0,0 0-1,0 0 1,0 0 0,1-1-1,-2 1 1,1-1 0,0 0-1,0 0 1,0 0 0,-1 0-1,5-5 1,0-1 2,0-1 1,-1 0-1,0-1 1,0 1-1,-1-1 0,7-19 1,-6 12 60,-2 1 0,0-1 0,-1 0 0,-1 0 0,-1 0 1,-1-29-1,-2 8 11,-16-72 0,16 98 98,-1-1 0,0 1 0,-1-1 0,0 1 0,-1 1 0,-1-1 0,-12-20 0,18 31-137,-1 0 0,1 1 0,-1-1 0,1 0 0,-1 1 0,0-1 0,1 1 0,-1-1 0,0 1 0,1 0 0,-1-1 0,0 1 0,0-1 0,1 1 0,-1 0 0,0 0 0,0-1 0,1 1 0,-1 0 0,0 0 0,0 0 0,0 0 0,1 0 0,-1 0 0,-1 0 0,0 1-14,0 0 1,0-1-1,1 1 1,-1 0 0,1 0-1,-1 0 1,1 0-1,-1 0 1,1 0-1,0 1 1,-2 1-1,-3 4-25,1 0 1,-1 1-1,-5 12 0,11-20 12,-24 48-488,-21 34 878,17-44-3590,21-29 513,-2-1-1,-8 9 1,16-17 2243,0 1 8,0-1 1,1 1-1,-1 0 1,0-1-1,1 1 1,-1 0 0,1-1-1,-1 1 1,1 0-1,-1-1 1,1 1-1,-1 0 1,0 1-1,1 6-5958,0-4 4326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39.1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65 32,'0'0'127,"14"-3"787,-13 2-871,1 0 1,-1 0-1,1 0 1,-1 0-1,0 0 1,1 0-1,-1-1 1,0 1-1,0 0 1,0-1-1,0 1 1,0-1-1,0 0 1,0 1-1,0-1 1,-1 0-1,1 1 1,-1-1-1,1-3 1,-1 4 182,20-11 851,4 6-1005,-16 3-64,1 0 0,0 1 0,0 1 1,17-2-1,31 6 489,-53-3-480,-1 1 0,1 0 0,-1-1 0,1 2 1,-1-1-1,1 0 0,-1 1 0,0-1 0,4 4 1,18 6 182,-11-4-52,-12-6-135,-1 0-1,0 0 1,1 0-1,-1-1 1,1 1-1,0 0 1,-1-1-1,1 1 1,-1-1-1,1 0 1,2 1-1,43-3 26,-32 1-38,-1 0-1,0 1 1,1 1 0,-1 0-1,17 4 1,-20-3 14,1 2 12,0-2 0,0 1 0,23 0 0,108 0 90,-136-3-105,-1 1 1,1 0-1,0 0 1,12 4 0,-12-2-1,-1-2 1,1 1 0,0-1 0,13 1-1,12-5-9,-29 2-2,1 0 0,-1 1 0,0-1 0,1 1 0,-1-1 0,1 1 0,-1 0-1,0 1 1,1-1 0,-1 1 0,1-1 0,-1 1 0,0 0 0,0 0 0,1 1 0,-1-1 0,0 0 0,5 4-1,-5-3 2,0 0-1,0 0 1,0-1-1,1 0 0,-1 0 1,1 0-1,-1 0 0,1 0 1,-1 0-1,1-1 0,-1 0 1,5 0-1,10-1 3,-15 0-2,0 1-1,0-1 1,0 1-1,0 0 1,0 0-1,0 0 1,0 0-1,1 1 1,-1-1-1,0 1 1,-1 0-1,1 0 1,0 0-1,4 2 1,-1 1-17,-2-1 46,-1 0 0,1-1 0,0 0 0,-1 1 0,1-2 1,0 1-1,0 0 0,0-1 0,1 0 0,-1 0 0,0 0 1,8 1-1,1-2-10,-1 2 0,1-1 0,19 6 0,-24-5-13,-5-1-8,0 0-1,0 0 1,1 0 0,-1-1-1,0 1 1,0-1 0,1 0-1,-1 0 1,0 0 0,0-1-1,4 0 1,0 0-33,1 0 0,-1 0 0,13 1 0,17-3-269,-5-5-334,-25 5 506,0 1 0,0 0 0,1 1 0,-1-1 0,11 1 0,-9 0 118,0-1 1,0 0-1,0 0 1,-1-1-1,13-6 1,4 0-273,-17 7 263,1-1 0,0 2-1,-1-1 1,1 1 0,10 0 0,-12 0-8,0 0 1,0-1 0,0 0 0,0 0 0,0 0 0,10-6 0,-1 1-235,-8 5 219,-1 0 0,1 0-1,0 1 1,0 0 0,0 0-1,1 0 1,-1 1 0,10 2-1,10-1 225,10-9-813,3 16-137,-40-8 640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41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91 424,'0'0'62,"0"1"1,0-1-1,0 0 1,0 1-1,0-1 1,0 1-1,0-1 0,1 0 1,-1 1-1,0-1 1,0 1-1,0-1 1,0 0-1,1 1 0,-1-1 1,0 0-1,0 1 1,1-1-1,-1 0 0,0 1 1,0-1-1,1 0 1,-1 0-1,0 1 1,1-1-1,-1 0 0,1 0 1,12 1 458,16-10-696,-25 7 285,13-3-89,1 1 0,-1 0 0,1 1 0,0 1 0,0 1-1,29 1 1,78-5 37,-94 5-57,66 2 2,146 6-264,-161 2 205,-62-11-107,22-4 0,-28 3 131,0 0 0,0 1 0,0 1 0,14 1 0,-5 1 18,-1-2 0,0 0-1,0-2 1,29-5 0,-47 7-5,9-2 84,0 2 1,0 0-1,-1 0 1,1 1-1,0 1 1,14 3 0,-17-3-82,0-2 0,0 1 0,-1-1 0,1-1 0,18-3 0,-21 3-2,1-1 0,0 2-1,0-1 1,0 1 0,0 0-1,0 0 1,-1 1 0,1 0-1,13 4 1,8 6 44,-14-4 15,1-1 0,0 0 0,0-2 0,0 0 0,1 0 0,-1-2-1,19 1 1,134-5 925,-150 0-949,0 0-1,-1-1 0,1 0 0,18-8 0,-28 9-15,40-13-5,67-3 113,-70 12 114,-12 3 43,8 0-67,-23-1-261,-1 1 0,1 1 0,0 1 0,0 0-1,36 4 1,-35-2 71,-1 0 0,0-2 0,1 0 0,-1-1 0,27-7 0,4 0-31,-17 3 31,-24 4-6,0 0 0,1 1 0,-1-1 0,0 2 0,1 0 0,-1 0 0,14 2 0,-2 0-11,0 0 1,34-1-1,-28-2 30,53-1-25,-10-3-1,-63 4 8,-1 1-1,1-1 1,8-3-1,-11 3-3,1 0 0,-1 0 0,1 0 1,0 1-1,0-1 0,0 1 0,-1 0 0,6 1 0,18 4 18,-1 0-1,49 0 0,-64-5-24,1 0-1,0 1 0,23 5 1,-27-5 60,0 1 1,0-2-1,0 1 1,12-2-1,-3 1 78,52-10 999,30 10 99,-67 5-969,-26-5-224,0 1 0,0 0 0,0 0 0,0 1-1,0 0 1,8 3 0,-7-3 95,-5-1-104,1-1 1,-1 1 0,0-1 0,1 0 0,-1-1-1,1 1 1,-1 0 0,1-1 0,-1 0 0,6-2-1,21-2 26,-23 6 45,1 0 1,0 0-1,-1 1 0,1 0 1,12 6-1,12 2 640,-29-9-693,0-1 0,0 0 0,0 0 0,0 0 0,0 0 0,1 0 0,-1-1 0,5-1 0,-5 1-33,0 1 1,0-1-1,0 1 1,0-1-1,0 1 1,1 0-1,-1 0 1,0 1-1,0-1 1,5 2 0,20 7 141,-28-9-132,6 3-1123,-5 4-6800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41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11 796,'0'1'371,"0"0"1,1 0-1,-1-1 0,0 1 1,0 0-1,0 0 0,0 0 1,0 0-1,-1 0 1,1 0-1,0 0 0,0 0 1,-1 0-1,1 0 0,-1 1 1,-2 9 5666,9-16-4809,8-5-4731,-14 10 3294,0 0 0,0 0 0,0 0 1,1 0-1,-1-1 0,0 1 0,0 0 0,0 0 0,0 0 0,1-1 0,-1 1 1,0 0-1,0 0 0,0 0 0,0-1 0,0 1 0,0 0 0,0 0 1,0-1-1,1 1 0,-1 0 0,0 0 0,0-1 0,0 1 0,0 0 1,-1-1-1,-4-7-1981,5 7 2045,-7-6-1478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58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23 120,'0'0'1203,"2"-12"-825,-2 11-58,23 1 737,-21 0-967,0 1 1,0-1-1,0 1 1,0-1-1,0 1 0,0 0 1,0 0-1,2 1 1,-3-1-71,1 0 1,-1 0-1,1 0 1,-1 0-1,1-1 0,0 1 1,-1 0-1,1-1 1,0 0-1,-1 1 0,1-1 1,0 0-1,0 0 1,-1 0-1,1 0 1,0 0-1,0 0 0,-1 0 1,1-1-1,0 1 1,1-1-1,0-1-4,0 1-1,0 0 1,0 0-1,0 1 1,1-1 0,-1 0-1,0 1 1,0 0-1,0 0 1,6 0 0,34 9 696,-34-7-511,0 0 0,1 0 0,11 0 0,-9-2 28,-1 2 1,1-1-1,0 2 1,12 3-1,-6-1-140,-12-4-72,0 0 0,0-1 0,0 0 0,0 0 1,0 0-1,7-1 0,-8 0-13,0 0 1,1 1-1,-1 0 1,0 0 0,1 0-1,-1 1 1,10 2-1,-8-1 7,0-1 0,-1 0-1,1-1 1,0 1 0,0-1-1,0-1 1,8 0 0,-9 0-10,0 0-1,1 1 1,-1 0 0,0 0-1,1 1 1,-1-1 0,0 1 0,10 3-1,-5 0 56,-1-1-1,17 2 1,-11-2 3,17-2-21,-28-1-41,0 0-1,1 0 1,-1 0 0,0 1-1,0 0 1,5 1-1,-5-1 8,1 0 0,-1-1 0,0 0 0,1 0 0,-1 0 0,7-1 0,7 0-8,78 4-575,-42 2 378,-31-6 170,0 0 0,25-5 0,-29 3 25,1 0 1,34 2-1,-43 0-117,-1 0-1,22-5 1,-22 4 29,35-3-129,-35 5 215,1-1 0,14-4 0,-17 4-4,0-1-1,0 2 1,1-1 0,16 2-1,1 0 12,-21-1 1,0-1-1,-1 0 0,1-1 1,0 1-1,8-4 0,-11 3 1,1 1 0,0-1-1,0 1 1,0 0 0,0 0-1,0 1 1,0-1-1,0 1 1,0-1 0,1 2-1,-1-1 1,7 1 0,-6 0 3,1 0 1,-1 0-1,0-1 1,0 1-1,9-2 1,-3 1-1,154 3-13,-138-2-48,-20 0 40,-1 0 0,1-1 1,-1 0-1,0 0 0,1-1 0,7-1 0,-6 1-27,0 0 0,1 0 0,-1 1 0,14 2 0,3-1-16,-11-2 50,0 0 0,17-5 0,-16 3-3,-1 1 1,21 0 0,167-1 120,-170 1-110,-23 1 3,0 0 0,0 1 0,0 0 0,11 2 0,-2 1-1,34 5 3,-47-8-1,0 0-1,0 0 0,0 0 1,0 0-1,0-1 0,0 0 1,0 0-1,5-2 0,-6 1 1,1 1 0,-1 0 0,1 1-1,-1-1 1,1 1 0,0 0 0,8 0-1,34 8 6,-26-6 26,-1 0 1,28 0-1,-23-2 7,26 4 0,-27-2-18,46-2 1,-31 0 178,-25 1-121,1 1 1,-1 0 0,1 1 0,20 7 0,-17-4-100,-3-3 12,0 0 0,0-1 0,0-1 0,19-1 0,-21 0 21,0 0-1,0 1 1,0 0 0,0 1 0,-1 1-1,15 4 1,-18-5-10,-1 0-1,1 0 0,0-1 0,0 0 1,-1 0-1,1-1 0,16-2 0,42-10-6,54 7 101,-100 5-90,72-7-24,-82 7 141,0 1 1,20 5 0,-7-1-6,-5-3-71,35 1 1,33 2 506,-69-6-553,0-1 1,24-5-1,-29 4 2,0 1-1,0 1 1,1 0-1,-1 1 1,21 3-1,-9-1-136,1 0 0,26-2-1,-25 0 43,-21 0 72,1-1 0,-1 0 0,0 0 0,8-3 1,-8 2 4,1 0-1,-1 1 1,1 0 0,7-1 0,56-5 34,-62 6-20,0 0 0,0 0 0,0-1 0,0 0 0,11-4 0,-12 3 2,1 1 0,-1 0 0,1 0 0,0 1 0,10-1 0,28 12 874,-5-8 168,18-1-784,-53-1 143,0-1-1,0 0 1,0 0-1,0 0 0,-1-1 1,1 1-1,8-5 0,-11 5 56,0 0-1,1 1 0,-1-1 0,0 1 1,1 0-1,3 0 0,-5 0-804,-9-5-5248,-26-11-1347,14 7 5041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59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1 24,'-26'5'1675,"20"-5"-1657,0 0 0,-1 0 0,1 1 0,-6 1 0,9-1-40,1 0-1,-1-1 1,1 1 0,0 0-1,0 1 1,0-1-1,0 0 1,0 1-1,0-1 1,0 1 0,0-1-1,0 1 1,-2 4-1,1-4-62,1 0 0,-1 0-1,0 0 1,0 0-1,0-1 1,0 1-1,0-1 1,0 0-1,-1 1 1,1-1 0,0-1-1,-5 2 1,7-2-116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00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1 488,'0'0'47,"0"0"0,0-1-1,0 1 1,0 0 0,-1 0 0,1 0 0,0 0-1,0 0 1,0 0 0,0 0 0,-1 0 0,1 0-1,0 0 1,0 0 0,0 0 0,0 1 0,-1-1-1,1 0 1,0 0 0,0 0 0,0 0 0,0 0-1,0 0 1,-1 0 0,1 0 0,0 0 0,0 0-1,0 1 1,0-1 0,0 0 0,0 0 0,0 0-1,0 0 1,-1 0 0,1 1 0,0-1 0,0 0 0,0 0-1,0 0 1,0 0 0,0 0 0,0 1 0,0-1-1,0 0 1,0 0 0,0 0 0,0 0 0,0 1-1,0-1 1,0 1 900,27 6 2790,-19-6-3472,0 0 1,0 1-1,0 0 1,0 1-1,-1-1 1,12 6-1,8 3 253,-13-7-136,-1 0 1,1-1-1,0 0 0,0-1 1,25 0-1,-26-2-311,0 2-1,23 4 1,-23-3-40,0 0 0,23 0 0,19 2 735,-45-3-661,0-1 0,0 0 0,0 0 0,0-1-1,0-1 1,0 0 0,0 0 0,13-3 0,-14 1-35,0 1 0,0 1 0,0 0 0,0 0 0,14 1 0,-21 0-61,0 1 1,0-1-1,1 1 0,-1 0 0,0 0 0,0 0 0,0 0 0,2 1 0,12 5 1,-1-2 39,-12-4-40,0 0-1,-1 0 1,1-1-1,0 1 1,0-1 0,3 1-1,19 4 250,-21-4-177,0 0 0,0 0 0,0 0 0,7 0 0,19-6-812,-38-1-4657,-9-1-320,7 5 4082,0 0 206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3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3 376,'0'-2'23703,"10"4"-23341,-6-1-100,-1 1 0,1 0 0,0 0 1,-1 0-1,0 0 0,1 0 0,-1 1 0,0-1 1,0 1-1,-1 0 0,1 0 0,0 0 0,-1 1 0,3 4 1,-3-5-523,0 0-1,-1 0 1,1 0 0,-1 1 0,0-1 0,0 0 0,0 1 0,0-1 0,0 1-1,-1 4 1,-1-3-1330,0 0 0,-1 0-1,0-1 1,0 1 0,-1 0-1,1-1 1,-1 1 0,0-1-1,0 0 1,-5 4 0,-11 8-3728,8-9 3409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4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8 248 612,'-3'12'1939,"0"3"3281,1 1 5774,3-16-10837,-1 0-1,0 0 1,0 1-1,1-1 1,-1 0-1,0 0 0,0 1 1,1-1-1,-1 0 1,0 0-1,1 0 1,-1 0-1,0 1 1,0-1-1,1 0 1,-1 0-1,0 0 1,1 0-1,-1 0 1,0 0-1,1 0 1,-1 0-1,0 0 1,1 0-1,-1 0 1,0 0-1,1 0 1,-1 0-1,0 0 1,1-1-1,12-2 652,1-3-823,0-1 0,0 0 1,-1-1-1,-1-1 0,1 0 0,21-21 0,-27 22-770,0 0 0,0 0 0,0-1 0,5-11 0,-8 11-574,0 1 0,0-1 0,-1 0 0,0 1-1,2-13 1,-3 9-758,0-1-1,-1 1 0,0 0 0,-1-15 0,-1 7 579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2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0 1176,'0'1'693,"-1"0"-1,1 0 1,-1-1 0,1 1-1,-1-1 1,1 1 0,-1 0-1,1-1 1,-1 1 0,0-1-1,1 1 1,-1-1 0,0 0-1,1 1 1,-2 0 0,-8 5 8462,11-4-9003,0 0 0,0 0 1,0 1-1,0-1 0,1 0 1,-1 0-1,3 3 0,44 47-162,-48-51-170,1-1 0,-1 1 0,0 0 0,0 0 0,0-1 0,0 1 0,0 0 0,1 0 0,-1 0 0,-1-1 0,1 1 0,0 0 0,0 0 0,0 0 0,0-1 0,0 1 0,-1 0 0,1 0 0,0-1 0,-1 1 0,1 0 0,-1-1 0,1 1 0,0 0 0,-1-1 0,0 1 0,1-1 0,-1 1 0,1-1 0,-2 1 0,-19 20-10668,12-15 8183,1-3 460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4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 1784,'-17'-2'27192,"18"3"-26999,1 1-1,-1 0 1,0 0-1,0 0 1,0 0 0,0 0-1,0 0 1,0 0 0,-1 0-1,1 0 1,0 5 0,3 34 544,-4 77 0,-1-53-732,1-24-34,-1 28-354,14 116 0,-9-161-559,9 58-812,-10-39-8627,0-88 1262,3-1 3555,-2 8 3091,1 3 846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4.7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138 72 1116,'-4'-29'7307,"0"1"3338,4 27-10579,1 0 0,-1 1 1,0-1-1,0 1 1,0-1-1,0 0 0,0 1 1,1-1-1,-1 1 0,0-1 1,1 0-1,-1 1 0,0-1 1,1 1-1,-1-1 0,1 1 1,-1 0-1,0-1 1,1 1-1,-1-1 0,1 1 1,0 0-1,-1-1 0,1 1 1,-1 0-1,1 0 0,-1-1 1,1 1-1,0 0 0,-1 0 1,1 0-1,-1 0 1,1 0-1,0 0 0,-1 0 1,2 0-1,1 0-94,0 0-1,0 0 1,0 0 0,0 1 0,0 0 0,3 0-1,-1 1 20,-1 0 0,0 0-1,0 1 1,0-1 0,-1 1 0,6 4-1,2 3 253,-9-8-215,0 0 1,-1 0 0,1 0-1,-1 0 1,0 0 0,1 1-1,-1-1 1,0 1 0,-1-1-1,1 1 1,0-1 0,-1 1-1,1-1 1,-1 1 0,0 4-1,1-1-31,-1-1 0,0 0 0,-1 0 0,1 0 0,-1 0-1,0 0 1,-3 8 0,-1-3 2,-1-1 0,-1 1-1,1-2 1,-2 1 0,1-1 0,-1 0 0,0 0 0,-11 7-1,-14 15 397,29-26-311,-9 9 135,13-12-211,0-1-1,-1 1 0,1-1 0,0 1 0,0-1 0,-1 1 0,1-1 0,0 1 0,0 0 1,0-1-1,0 1 0,0-1 0,-1 1 0,1-1 0,0 1 0,0 0 0,1-1 0,-1 1 1,0-1-1,0 1 0,0-1 0,0 1 0,0 0 0,1-1 0,-1 1 0,0 0 0,2 0 9,-1 1-1,0-1 0,0 0 0,0 1 0,1-1 0,-1 0 0,1 0 0,-1 0 0,1 0 0,-1 0 1,1 0-1,0 0 0,-1-1 0,5 2 0,-2-1 3,0-1 0,1 1-1,-1-1 1,1 0 0,8 0 0,3-3 13,-1 0 1,23-7-1,-35 9-25,67-23 774,-70 24-762,1 0 1,-1 0-1,0-1 1,1 1-1,-1 0 0,1 0 1,-1 0-1,0 0 1,1 0-1,-1 0 0,0 0 1,1 0-1,-1 0 1,1 0-1,-1 0 1,0 0-1,1 0 0,-1 0 1,1 0-1,-1 1 1,0-1-1,1 0 0,-1 0 1,0 0-1,1 1 1,-1-1-1,0 0 1,1 0-1,-1 1 0,0-1 1,1 0-1,-1 1-3,0 0 0,0 0 0,0 0 0,0-1 0,0 1 0,0 0 0,0 0 0,0-1 0,0 1 0,0 0 0,-1 0-1,1-1 1,0 1 0,-1 1 0,-15 25 55,4-11-286,-1-2 1,-1 0-1,-16 13 1,-50 36-2312,38-32-107,29-20 1504,-7 5-4643,-31 18 0,50-33 5482,0-1 1,0 1-1,0-1 1,0 1-1,0-1 1,0 0-1,0 1 1,0-1-1,0 0 1,0 0-1,0 0 1,-1 0-1,1 0 1,-2 0 0,-1-2-1286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5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1 196,'16'7'7133,"-1"-1"4758,-3-4-10039,13-1-1519,0 1 0,35 7 0,-48-9-333,2 1-120,-14-1 104,1 1 1,-1-1-1,0 0 1,0 0 0,1 1-1,-1-1 1,0 0-1,0 0 1,0 1-1,1-1 1,-1 0 0,0 1-1,0-1 1,0 0-1,0 1 1,0-1-1,0 0 1,0 1 0,0-1-1,0 0 1,0 1-1,0-1 1,0 1-1,0-1 1,0 0 0,0 1-1,0-1 1,0 0-1,0 1 1,0-1-1,0 0 1,-1 1 0,1-1-1,0 0 1,0 0-1,-1 1 1,-7 17-32,0-1 1,-2 0-1,0 0 1,-1-1-1,-15 17 1,-72 70 226,72-77-96,-38 35 833,1 0 3171,63-61-4031,-1 0 0,1 1-1,0-1 1,0 0 0,-1 0-1,1 0 1,0 0 0,0 1-1,0-1 1,-1 0-1,1 0 1,0 0 0,0 1-1,0-1 1,0 0 0,0 0-1,0 1 1,-1-1 0,1 0-1,0 0 1,0 1-1,0-1 1,0 0 0,0 1-1,0-1 1,0 0 0,0 0-1,0 1 1,0-1 0,0 0-1,0 0 1,0 1-1,0-1 1,10 2 804,14-7-113,52-19 343,77-37 0,-50 19-1020,-55 22-70,49-17-298,-94 36 50,1 0-1,0 0 1,0 0-1,0 0 1,5 1-1,-37 10-4779,-35-2-2853,49-7 3605,1-1 1,-25-2-1,27 0 2287,-6 0 359,1 0 3320,-7 1 9160,23 1-10625,0 0 1,-4-3 4749,3 3-4750,1 0 0,0 0 1,0 0-1,0-1 0,0 1 0,0 0 0,0 0 1,0 0-1,0-1 0,0 1 0,0 0 0,0 0 1,0 0-1,0-1 0,0 1 0,0 0 0,0 0 0,0-1 1,0 1-1,0 0 0,0 0 0,0 0 0,0-1 1,0 1-1,1 0 452,-1-1-451,0 1-173,1 0 0,-1 0 1,0-1-1,0 1 0,0 0 0,1 0 1,-1 0-1,0 0 0,0 0 0,1-1 1,-1 1-1,0 0 0,1 0 1,-1 0-1,0 0 0,0 0 0,1 0 1,-1 0-1,0 0 0,1 0 0,-1 0 1,0 0-1,0 0 0,1 0 1,-1 0-1,0 0 0,1 0 0,-1 0 1,0 1-1,0-1 0,1 0 0,1 2 34,1 0-1,-1-1 1,0 1-1,0 0 1,0 0-1,-1 1 1,1-1-1,0 0 1,-1 1-1,1-1 1,-1 1-1,0-1 1,0 1-1,1 3 1,1 4 6,0 0 1,2 19 0,25 207 218,-27-217-309,1 8 16,0 1 0,-2 0 1,-1-1-1,-2 32 0,0-57-16,1 0 0,0 0 0,-1 0 0,1 0 0,-1-1 0,0 1 0,0 0 0,1 0 0,-1 0 0,0-1 0,-1 1 0,1 0 0,0-1 0,0 1 0,-1-1 0,1 1 0,-1-1 0,1 0 0,-3 2 0,1-1-105,-1-1 0,1 1 0,-1-1 0,1 0 0,-1 0 0,0 0 0,1 0 0,-1-1 0,-6 1 0,-2-1-634,0-1-1,0 0 0,0-1 0,0 0 1,-19-7-1,10 1-2743,0-1 0,1-1 1,0-1-1,-35-25 0,37 21 642,0-2 517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5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38 376,'11'7'3173,"-5"3"5159,-1 0 2670,5-3-4584,12 0-4978,-11-3-983,17 5-277,8 4-3113,-35-26-8014,-8-16 1450,0-7 4163,6 9 3163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6.5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0 420,'-14'10'23984,"14"-10"-23872,8 6 1224,14 3-1836,19-2 528,-23-3-15,-1-1 0,28 1 0,-40-4-15,-1 0 1,1 0-1,-1 0 0,0 1 1,1 0-1,-1 0 0,0 0 1,4 2-1,-7-3 2,0 1 1,0-1-1,0 1 0,0 0 1,0 0-1,0-1 0,0 1 1,0 0-1,-1 0 0,1 0 0,0 0 1,0 0-1,-1 0 0,1 0 1,-1 0-1,1 0 0,-1 0 1,0 0-1,1 0 0,-1 1 0,0-1 1,0 0-1,0 0 0,1 0 1,-1 0-1,-1 1 0,1-1 1,0 0-1,0 0 0,0 0 0,-1 0 1,1 1-1,-1 1 0,-3 8 12,-1 1 0,0-1 0,0 0 0,-1-1 0,0 1-1,-11 12 1,-50 54-55,64-74 40,-174 182 825,160-165 500,18-19-1205,0-1-1,0 1 0,0 0 1,1-1-1,-1 1 0,0-1 1,0 1-1,1-1 1,-1 0-1,2 1 0,9 1 234,1-1 0,-1 0 0,1-1 0,0 0 0,-1-1 0,17-3 0,74-21-124,-39 8-139,-28 8-90,38-8 8,-67 15-18,-6 2-2,0-1 0,0 1 0,0-1 0,0 1 1,0-1-1,0 1 0,1 0 0,-1 0 0,0 0 1,0-1-1,0 1 0,0 0 0,0 0 0,0 1 1,1-1-1,-1 0 0,1 1 0,-9 9-3473,5-9 2689,1 1 1,-1-1 0,0 1-1,1-1 1,-1 0-1,0 1 1,0-1-1,0 0 1,0 0-1,0-1 1,0 1-1,0 0 1,0-1-1,-1 1 1,-1 0 0,2-1 291,1-1 0,-1 1 0,1 0 1,-1 0-1,1-1 0,0 1 1,-1-1-1,1 1 0,0-1 1,-1 1-1,1-1 0,0 0 1,0 0-1,0 0 0,0 0 1,0 1-1,-1-1 0,2-1 1,-1 1-1,0 0 0,0 0 1,0 0-1,0 0 0,0-2 1,-6-9-1452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6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1 120,'-8'13'23557,"9"-6"-19040,4 1-4129,0 1 1,-1 0-1,0 0 0,0 0 0,-1 0 1,4 17-1,-3-1 526,2 35-1,-3-8-886,9 96-26,-4 5-1161,-14-168-5469,6 13 6193,-3-4-1245,1 0 1,-1 0-1,1 1 1,1-1-1,-1-1 1,0-5-1,-7-45-7999,6 37 7514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7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54 188,'3'15'5745,"-3"-14"-4255,0 1-1,0 0 1,0-1-1,-1 1 0,1 0 1,0-1-1,-1 1 1,0-1-1,1 1 0,-2 2 1,2 1 2381,7 7-3157,-2-4-642,-1 4 210,-1 0 0,0 0-1,2 25 1,-4-23-209,2 1 1,5 23 0,-2-22-88,0 1 0,16 28 0,-18-39 9,0 1 1,1 0-1,0-1 0,0 0 1,1 0-1,0 0 1,0-1-1,9 7 1,-13-11 15,-1 0 0,1 0 1,-1-1-1,1 1 0,-1 0 1,1-1-1,-1 1 1,1-1-1,0 1 0,-1-1 1,1 0-1,0 0 0,-1 0 1,1 0-1,0 0 0,-1 0 1,1 0-1,0-1 1,1 1-1,0-1 35,-1 0 1,1-1-1,-1 1 1,1-1-1,-1 1 0,0-1 1,1 1-1,-1-1 1,0 0-1,3-4 0,-1 1 38,0 0 0,0-1 0,-1 1 0,0-1 0,0 0 0,0 0 0,-1 0 0,0 0 0,2-7 0,0-6 74,-1 1 1,-1-1-1,-1 1 0,-1-1 1,0 0-1,-1 1 1,-5-27-1,3 34-121,0-4 18,-1-1 0,0 1-1,-1 0 1,-1 0 0,-10-18 0,16 32-45,-1 0 1,0-1-1,0 1 1,0 0-1,0 0 1,0 0-1,0 0 1,0 0-1,0 0 1,0 0-1,0 0 1,-1 0-1,1 0 1,0 1-1,-1-1 1,1 1-1,0-1 1,-1 1-1,1-1 1,-1 1-1,1 0 1,-1 0-1,1 0 1,-1-1-1,1 2 1,-1-1-1,1 0 1,-1 0-1,1 0 1,0 1-1,-1-1 1,1 0-1,-1 1 1,1 0-1,0-1 1,-1 1-1,1 0 1,-2 1-1,-6 4-239,1 0 0,0 0-1,0 1 1,-10 11 0,11-11-218,-23 28-2583,12-11-2774,16-22 5186,1 0 205,0-2-129,1 1 0,-1-1 1,1 1-1,-1-1 0,1 1 0,-1-1 0,1 1 0,0 0 0,-1-1 0,1 1 1,0-1-1,0 1 0,-1 0 0,1-1 0,0 1 0,0 0 0,0-1 0,0 1 0,0 0 1,0-1-1,0 1 0,0 0 0,0-1 0,0 1 0,0 0 0,0-1 0,0 1 0,1 0 1,-1 0-1,6 0-3194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7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84 956,'23'6'19589,"-23"-6"-19464,0 0-1,0 0 0,0 1 0,0-1 0,0 0 0,0 0 0,0 0 0,0 0 0,0 0 0,0 0 1,0 1-1,0-1 0,0 0 0,0 0 0,0 0 0,0 0 0,0 0 0,1 1 745,-1-1-745,0 0 0,0 0 0,0 0 0,0 0 0,1 0 0,-1 0 1,0 1-1,0-1 0,0 0 0,0 0 0,1 0-90,-1 0 1,1 0-1,-1 0 0,1 1 0,-1-1 1,0 0-1,1 0 0,-1 1 0,1-1 1,-1 0-1,0 1 0,1-1 1,-1 1-1,0-1 0,1 0 0,-1 1 1,0-1-1,0 1 0,1-1 0,-1 0 1,0 1-1,0-1 0,0 1 1,0-1-1,0 1 0,0 0 0,4 18 420,-3-11-161,9 69 793,-1-32-991,-6-25-108,1 0 1,8 23-1,-11-38 9,1 0-1,1 0 1,-1 0-1,1 0 1,0 0-1,0 0 1,0-1-1,0 0 1,1 1-1,0-1 1,0-1-1,8 7 1,-11-9 8,1 0-1,0 0 1,0 0-1,-1 0 1,1 0 0,0 0-1,0-1 1,0 1 0,0-1-1,0 1 1,0-1-1,0 0 1,-1 0 0,1 0-1,0 0 1,0 0 0,0 0-1,3-1 1,-2 0 27,0 0 1,-1 0-1,1-1 1,-1 1-1,1-1 1,-1 1 0,1-1-1,-1 0 1,0 0-1,0 0 1,2-3-1,2-2 111,-1-1 0,0 1 0,0-1-1,-1-1 1,0 1 0,5-16 0,-5 12-3,-1-1-1,-1 0 1,0 0 0,0 0-1,-1 0 1,-1 0 0,0 0-1,-1 0 1,-3-16 0,1 13-9,-1 1 1,-1 0-1,0 0 1,-1 1-1,-1 0 1,0 0-1,-12-17 1,17 28-140,0 0 0,0 1 0,0-1 0,0 1 0,0-1 0,-1 1 0,1 0 0,-1 0 0,1 0 0,-1 1 0,0-1 0,0 0 0,0 1 0,0 0 0,0 0 0,0 0 0,0 0 0,0 0 0,0 1 0,0-1 0,0 1 0,-1 0 0,1 0 0,0 0 0,0 0 0,-1 1 0,1-1 0,0 1 0,0 0 0,0 0 0,0 0 0,0 0 0,0 0 0,-3 3 0,-8 7-854,0 0 0,1 1-1,0 1 1,-11 14 0,-1 6-5512,25-33 6032,0 1-1,-1-1 0,1 0 1,0 1-1,0-1 0,0 0 1,-1 1-1,1-1 0,0 0 1,0 1-1,0-1 0,0 0 1,-1 1-1,1-1 1,0 0-1,0 1 0,0-1 1,0 1-1,0-1 0,0 0 1,0 1-1,0-1 0,0 1 1,0-1-1,1 0 0,-1 1 1,0-1-1,0 0 1,0 1-1,0-1 0,0 1 1,1-1-1,-1 0 0,0 0 1,0 1-1,1-1 0,-1 0 1,0 1-1,1-1 0,-1 0 1,0 0-1,0 1 1,1-1-1,6 2-2583,-4-2 1131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8.2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77 136,'12'17'6635,"-2"-2"6065,-8-14-12484,-1-1-1,0 1 1,0-1 0,0 1-1,0-1 1,1 0 0,-1 1-1,0-1 1,0 0 0,0 0-1,1 0 1,-1 0 0,0 0-1,0 0 1,2-1-1,1 1 846,-8 7 2754,1 9-2525,3 7-1310,1 0-1,2 0 1,7 37-1,-8-52-24,0 0 0,0-1 0,1 1 1,0-1-1,0 0 0,1 0 0,0 0 0,0 0 0,1 0 0,0-1 0,0 0 0,0 0 0,1 0 0,7 5 0,-10-9 58,-1 0-1,1-1 0,0 1 1,0-1-1,0 1 0,0-1 1,0 0-1,0 0 0,0 0 1,0-1-1,1 1 0,-1-1 1,0 1-1,0-1 0,1 0 1,-1 0-1,6-2 1,-5 1 31,0 0 1,-1-1 0,1 1-1,-1-1 1,1 0 0,-1 0 0,1 0-1,-1 0 1,0-1 0,0 1 0,0-1-1,-1 0 1,1 0 0,3-5 0,2-4 131,-1 0-1,0-1 1,-1 0 0,-1 0 0,0 0 0,0-1 0,-1 0 0,-1 0 0,-1 0 0,0 0 0,0 0 0,-2-1 0,1 1-1,-2 0 1,0-1 0,-1 1 0,0 0 0,-6-19 0,6 29-181,1 0 0,-1 0 0,0 0 1,0 1-1,0-1 0,0 0 0,-1 1 0,1 0 0,-1-1 1,0 1-1,0 0 0,0 0 0,0 1 0,-1-1 0,1 1 1,-1 0-1,0-1 0,1 2 0,-1-1 0,0 0 0,0 1 1,0 0-1,0-1 0,-1 2 0,1-1 0,0 0 0,0 1 1,0 0-1,-1 0 0,1 0 0,0 1 0,0-1 0,-1 1 1,1 0-1,0 0 0,0 0 0,0 1 0,-4 2 0,-6 3-1411,1 0-1,1 1 1,-23 19 0,25-19-2886,2 1 1,-15 18 0,8-8-6240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19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285 1 936,'-2'12'9274,"1"-2"-2784,7 3-4799,1-4-1505,0 1 1,11 18-1,-16-23-169,0 0 0,0 0 0,-1 0 0,1 0-1,-1 0 1,0 0 0,0 0 0,0 10 0,-2-10 27,1 0 1,-1 0-1,0 0 0,0 0 1,-1 0-1,1-1 1,-1 1-1,0 0 0,-1-1 1,-3 7-1,-6 6-23,-16 19 0,15-21 27,-49 61 1519,51-57-925,10-18-591,1-1 0,-1 1 0,1 0 0,-1 0 0,1 0 0,-1-1 0,1 1 0,0 0 0,0 0 0,-1 0 0,1 0 0,0 0 0,0 0 0,0 0 0,0 0 0,0-1 0,0 1 0,0 0 0,0 0 0,1 0 0,-1 1 0,3-1 65,-1-1 1,0 1-1,0-1 1,1 0-1,-1 0 1,1 0 0,3-1-1,1 1 95,3-1-82,-1 0-1,1-1 1,-1 0-1,1 0 1,12-6 0,16-3-68,-26 8-65,-1 0 8,1 0 0,-1 1 0,17 0 1,-27 2 2,0 0 1,0 0 0,-1 0 0,1 0 0,0 1-1,0-1 1,-1 0 0,1 1 0,0-1 0,-1 0-1,1 1 1,0-1 0,-1 1 0,1-1 0,0 1-1,-1-1 1,1 1 0,-1-1 0,1 1 0,-1 0-1,0-1 1,1 1 0,-1 0 0,0-1 0,1 1-1,-1 0 1,0 0 0,0-1 0,1 1 0,-1 0-1,0 0 1,0 0 0,0-1 0,0 1 0,0 0-1,0 0 1,0-1 0,0 1 0,-1 1-1,0 5 97,0 1 0,0-1 0,-3 9 0,2-9-43,-1 5-1,-1 0 0,-1 0 0,0 0 0,-12 22 1,-34 41-45,37-55-17,-3 1-314,-1-1 0,-37 34 0,40-40-52,7-7-218,1-1-1,-1 0 1,-1-1-1,1 0 0,-1 0 1,0-1-1,0 0 1,-17 5-1,22-7-178,-1-1 0,0-1 0,0 1 0,1-1 0,-1 0 0,0 0 0,0 0 0,-8-2 0,9 1 145,1 0 1,0 0-1,0 0 1,1 0 0,-1-1-1,0 1 1,0-1 0,1 0-1,-1 1 1,0-2 0,1 1-1,0 0 1,0 0 0,-3-4-1,-6-11-1487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3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0 624,'-22'67'12332,"17"-56"-9385,5-9-2334,-6 18 3927,6-19-4498,0-1 1,-1 1-1,1-1 0,0 0 1,0 1-1,0-1 0,0 1 1,0-1-1,0 0 0,0 1 0,0-1 1,0 1-1,1-1 0,-1 0 1,0 1-1,0-1 0,0 0 1,0 1-1,0-1 0,1 1 0,-1-1 1,0 0-1,0 1 0,1-1 1,-1 0-1,0 0 0,1 1 1,-1-1-1,0 0 0,1 0 0,-1 1 1,0-1-1,1 0 0,-1 0 1,0 0-1,1 0 0,-1 1 1,0-1-1,1 0 0,-1 0 1,1 0-1,-1 0 0,1 0 0,20 3 88,-19-3-47,1 1-1,0 0 1,0-1 0,0 0 0,0 0-1,-1 0 1,1 0 0,0 0-1,0 0 1,0-1 0,4-1 0,3-1-37,0 0 0,17-2 0,1-1-53,-27 6 7,0 0 1,0 0-1,-1 0 1,1-1-1,0 1 1,0 0-1,-1 0 1,1 0-1,0 0 1,0 1-1,-1-1 1,1 0-1,0 0 1,0 0-1,-1 0 1,1 1-1,0-1 1,-1 0-1,1 1 1,0-1-1,-1 1 1,1-1-1,-1 0 1,1 1-1,-1-1 1,1 1-1,-1 0 1,1-1-1,-1 1 1,1-1-1,-1 1 1,1 0 0,-1-1-1,0 1 1,0 0-1,1-1 1,-1 1-1,0 0 1,0 0-1,0-1 1,0 2-1,1 5 16,0-1-1,-1 0 0,0 1 1,-1 6-1,0 0-2,-9 129 275,10-141-276,0 4 85,-1 0 0,1 0 0,1-1 0,-1 1 0,1 0 1,0 0-1,0-1 0,0 1 0,1 0 0,-1-1 0,4 7 0,-4-10-72,-1-1 0,0 1 0,1-1 1,-1 1-1,1-1 0,-1 1 0,1-1 0,-1 0 0,1 1 0,-1-1 0,1 0 1,-1 1-1,1-1 0,-1 0 0,1 0 0,-1 1 0,1-1 0,-1 0 1,1 0-1,0 0 0,-1 0 0,1 0 0,-1 0 0,2 0 0,-1 0 5,1-1 0,-1 1-1,1-1 1,-1 1-1,1-1 1,-1 1-1,1-1 1,-1 0 0,2-1-1,1-1-32,1-1 0,-1 1 0,0-1-1,5-7 1,-2 2-459,-1 0 0,0-1 0,0 0 1,-1 0-1,4-12 0,-4 9-1498,-1 0 0,-1-1 0,3-25 0,-4 17-2228,0 0 0,-4-35 0,0 28 2012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0.1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3 168,'25'-2'12587,"0"6"-4701,-10 1-4537,20 8 0,-4-1-2407,107 38 516,171 88 1,-136-56-1924,-166-78 145,-4-3 53,-1 0 0,0 1-1,1-1 1,-1 0 0,1 0-1,-1-1 1,1 1 0,3 0-1,-6-2 9,0 0 0,0 1 0,-1-1 0,1 0 0,0 0 0,-1 0 0,1 0 0,0 1 0,-1-1 0,1 0 0,-1 0 0,1 1 0,-1-1-1,-1-1 1,2 2 75,-20-24-5996,-22-22 0,-21-24-2086,38 38 6119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0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82 692,'-6'-18'5927,"-6"-16"7169,12 18-8354,0 16-4668,0-1-1,1 0 1,-1 0 0,0 1 0,1-1-1,-1 0 1,1 1 0,-1-1 0,0 0-1,1 1 1,-1-1 0,1 0 0,0 1 0,-1-1-1,2 0 1,-2 1-24,1-1 1,0 1-1,-1 0 1,1 0-1,-1 0 0,1-1 1,0 1-1,-1 0 0,1 0 1,-1 0-1,1 0 1,0 0-1,-1 0 0,1 0 1,-1 0-1,1 0 1,0 0-1,-1 0 0,1 1 1,-1-1-1,1 0 0,0 0 1,-1 1-1,1-1 1,-1 0-1,1 1 0,-1-1 1,1 0-1,-1 1 1,1-1-1,-1 1 0,0-1 1,1 1-1,-1-1 0,1 2 1,12 20 853,-11-17-630,4 7 60,-1 1-1,-1 0 1,0 1-1,3 20 0,4 58 101,-8-66-363,7 75-43,17 205-4095,-25-288 3113,-1-9-350,-1-1 0,1 1 0,-1-1 0,-3 17 0,0-20-4551,-4-17-4568,4 2 8541</inkml:trace>
  <inkml:trace contextRef="#ctx0" brushRef="#br0" timeOffset="1">187 435 1436,'11'-7'4775,"8"-3"8301,-9 10-9064,0 7-4884,5 8-56,-6-6-4033,-3-23-11145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1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 0 28,'4'13'5325,"-4"-12"-3973,1 0 0,-1 1 0,0-1-1,1 0 1,-1 0 0,1 0 0,-1 1-1,1-1 1,0 1 1352,1 0-1352,0 0-997,0-1-1,0 1 1,0-1 0,1 1 0,-1-1 0,1 0 0,-1 0 0,1 0 0,2 0 0,-3 0-356,0-1 1,0 1 0,0-1 0,0 1-1,0 0 1,0 0 0,0 0-1,0 0 1,0 0 0,-1 0-1,1 0 1,0 1 0,-1-1 0,1 0-1,-1 1 1,0 0 0,1-1-1,-1 1 1,0 0 0,0-1 0,0 1-1,1 4 1,-1-3-17,0 1 0,-1 0 1,0-1-1,0 1 0,0-1 0,0 1 0,0 0 1,-1-1-1,0 1 0,0-1 0,0 1 0,0-1 1,0 1-1,-1-1 0,1 0 0,-1 1 0,0-1 0,-4 5 1,-1 1-217,0 1 0,-1-2 0,0 1 0,-15 11 0,-4 0-60,-48 26 0,5-4 1472,63-38-971,5-4-149,1 1 0,0 0 0,0-1 0,-1 1 0,1 0 0,0 0 0,0 0 0,0 0 0,0 0 0,0 0 0,0 0 0,0 1 0,1-1-27,0-1 1,0 1 0,0-1-1,0 0 1,0 1-1,0-1 1,0 1-1,0-1 1,0 0-1,0 1 1,1-1-1,-1 1 1,0-1-1,0 0 1,0 1-1,1-1 1,-1 0-1,0 1 1,0-1-1,1 0 1,-1 0-1,0 1 1,1-1-1,-1 0 1,0 0-1,1 1 1,-1-1-1,0 0 1,2 0-1,10 6 779,-12-6-753,10 3 373,0 0-1,1 0 1,-1-1-1,1-1 1,-1 0-1,1 0 1,15-2-1,-7 1-422,-19 0-9,1 0 0,-1 0 1,1 0-1,-1 1 1,1-1-1,-1 0 0,0 1 1,1-1-1,-1 0 0,1 1 1,-1-1-1,0 0 0,0 1 1,1-1-1,-1 1 0,0-1 1,1 0-1,-1 1 0,0-1 1,0 1-1,0-1 0,0 1 1,1-1-1,-1 1 0,0-1 1,0 1-1,0-1 1,0 1-1,0-1 0,0 2 1,0 21 55,-1-16-42,4 130-251,6-45-3599,-7-76 1573,-2-12-88,-2-9-1452,-10-55-8737,5 20 8681,4 15 2451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1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 1100,'7'3'10400,"2"-2"-3850,11-5-1277,-8 2-4971,69-4 746,4 1 1722,-84 5-2760,-1 1 0,0-1 0,1 0 1,-1 0-1,0 1 0,1-1 0,-1 0 0,0 1 0,0-1 0,1 0 0,-1 1 0,0-1 0,0 0 0,0 1 0,1-1 1,-1 1-1,0-1 0,0 0 0,0 1 0,0-1 0,0 1 0,0-1 0,0 1 0,0-1 0,0 1 0,1 12 220,-1-12-217,5 74 631,-2-48-555,3 29-226,3 0 0,27 93 1,-23-99-1763,-13-50 1875,0 0 0,0 1 1,0-1-1,0 0 0,0 0 0,0 0 1,0 0-1,0 0 0,0 1 0,0-1 1,0 0-1,0 0 0,0 0 0,0 0 1,0 0-1,0 1 0,0-1 0,0 0 1,0 0-1,0 0 0,0 0 0,0 0 1,0 0-1,0 1 0,0-1 0,0 0 1,0 0-1,-1 0 0,1 0 0,0 0 1,0 0-1,0 0 0,0 1 0,0-1 1,0 0-1,0 0 0,-1 0 1,1 0-1,0 0 0,0 0 0,0 0 1,0 0-1,0 0 0,-1 0 0,1 0 1,0 0-1,0 0 0,0 0 0,0 0 1,0 0-1,-1 0 0,1 0 0,0 0 1,0 0-1,0 0 0,0 0 0,0 0 1,0 0-1,-1 0 0,1 0 0,0-1 1,-11-4-1409,-57-50-8714,40 31 4339,-32-20-1,40 31 4245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1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 0 160,'-2'14'5606,"2"-13"-4637,0 0 0,-1 0 0,1 0 1,0 0-1,0 0 0,0 0 0,0 0 0,0 0 1,0 0-1,0 0 0,0 0 0,0 0 0,1 1 1,-1-1-741,1 0 1,-1 0-1,1-1 1,-1 1-1,1 0 1,0-1-1,-1 1 0,1-1 1,0 1-1,-1-1 1,1 1-1,0-1 1,1 1-1,5 2-35,0 0 0,1 0 0,0-1-1,-1 0 1,1 0 0,9 0-1,48 1-2256,-65-3 2043,4-2-2348,-9-2 51,-9-2-1844,12 5 3464,0 1 0,-1 0-1,1 1 1,0-1 0,-1 0 0,1 1 0,0-1 0,0 1-1,-1 0 1,1 0 0,0-1 0,-2 3 0,-8 2-816,-2 0 23</inkml:trace>
  <inkml:trace contextRef="#ctx0" brushRef="#br0" timeOffset="1">0 170 928,'3'15'2505,"-3"-10"-177,1 0 0,0 0 1,1 1-1,-1-1 0,5 8 0,-5-11-1751,0-1-1,-1 1 1,2-1-1,-1 0 0,0 1 1,0-1-1,0 0 1,1 0-1,1 2 0,-1-2-446,-1 0-1,1-1 0,0 1 0,0 0 0,0 0 0,0-1 0,0 1 0,5 0 0,13 0 115,1 0 1,36-3-1,-8-7-2211,-39 6 85,0 0 0,16-8 0,-24 10 1085,0-1 0,0 1 0,0 0 0,0-1 0,0 1 0,-1-1 0,1 1 0,0-1 0,-1 0 0,1 0 0,0-2 0,1 0-454,-1-1 0,0 1 0,-1 0 0,3-9 0,0-3-330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2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0 1448,'15'2'12306,"1"4"-5122,-10-3-6184,0 1 0,-1-1-1,9 8 1,-7-5-1694,-1 0 1,0 1-1,11 13 0,-7-3 2002,-10-15-1382,1 0 0,0-1 0,-1 1-1,1 0 1,-1-1 0,0 1 0,0 0 0,0 0-1,0-1 1,0 1 0,0 0 0,0 0 0,0-1-1,-1 1 1,1 0 0,-1 0 0,1-1 0,-1 1-1,0 0 1,1-1 0,-1 1 0,0-1 0,0 1-1,0-1 1,0 0 0,-1 1 0,1-1 0,-3 2-1,-4 5-159,-1-2-1,0 1 1,-15 8 0,7-5 201,-18 13-29,-42 29 659,74-50-445,1 0 0,-1 1-1,0-1 1,1 0 0,0 1 0,-3 3-1,5-5-95,0-1 0,0 0-1,0 1 1,1-1 0,-1 0-1,0 0 1,0 1 0,0-1-1,1 0 1,-1 0 0,0 1-1,1-1 1,-1 0 0,0 0-1,0 1 1,1-1 0,-1 0 0,0 0-1,1 0 1,-1 0 0,1 0-1,-1 0 1,0 1 0,1-1-1,-1 0 1,0 0 0,1 0-1,13 2 1065,17-3 283,-1-2 0,38-7 0,58-19-885,-116 27-424,8-6 137,-15 6-146,-1 1-1,1 0 1,0-1 0,0 1-1,-1 1 1,1-1-1,5-1 1,-7 3-85,0-1 1,0 0-1,0 1 1,0-1-1,0 1 0,0-1 1,0 1-1,-1-1 1,1 1-1,0 0 1,0-1-1,-1 1 0,1 0 1,0 0-1,-1 0 1,1 0-1,-1-1 1,1 1-1,-1 0 1,1 0-1,-1 1 0,9 22 32,36 239 40,-21-96-72,-13-106 747,-2 1 0,-1 63-1,-8-124-743,1 1-1,-1-1 1,0 1 0,-1-1-1,1 1 1,0-1-1,0 0 1,-1 1 0,1-1-1,0 1 1,-1-1-1,0 0 1,1 0-1,-1 1 1,0-1 0,1 0-1,-1 0 1,0 0-1,0 0 1,0 0 0,0 0-1,0 0 1,0 0-1,0 0 1,-1 0-1,1 0 1,0-1 0,0 1-1,-1 0 1,1-1-1,0 0 1,-1 1-1,1-1 1,-3 1 0,-2-1-42,0 0 1,1 0-1,-1 0 1,0-1-1,0 0 1,1 0-1,-10-3 1,-2-2-1328,1 0 1,1-2-1,-1 1 0,1-2 1,1 0-1,-24-19 0,20 13-1559,2 0 1,0-2-1,0 0 0,-20-30 0,27 34 1411,1-2-1,0 1 1,-6-18-1,0-8-448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2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0 592,'1'1'474,"0"0"1,0 0-1,1 0 0,-1 0 0,0 0 1,0 0-1,0 0 0,0 0 0,1 3 1,0-1 1914,-1 1 0,1 0 0,-1 0 0,1 6 1,5 12 5870,1-10-6853,5 0 172,27 20-1,-2-6-3999,-22-16-226,-33-45-18722,14 16 18749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3.3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1 28,'2'1'1496,"0"-1"1,0 2-1,0-1 0,0 0 1,-1 0-1,1 0 1,0 1-1,-1-1 0,3 3 1,0 1 41,7 8 834,-10-11-2335,1-1 1,-1 0 0,0 0 0,1 1-1,-1-1 1,0 1 0,0-1 0,0 1-1,0-1 1,0 1 0,0 0 0,0 0-1,-1-1 1,1 1 0,0 0 0,-1 0-1,0 0 1,1 0 0,-1 0-1,0-1 1,0 1 0,0 0 0,0 0-1,-1 3 1,-1-1-27,1-1 0,-1 0 1,0 0-1,0 0 0,0 0 0,0 0 0,0 0 0,-1 0 0,0-1 1,1 1-1,-7 3 0,-4 3 9,-21 10 0,11-6-9,5-1 96,0 0 0,1 0 0,0 2-1,1 0 1,-25 29 0,11-13 1562,44-28-1076,-5-1-255,-3-1-207,1-1 1,-1 0 0,1-1-1,5-1 1,26-5 15,-36 7-125,0 1 1,0 0-1,0 0 0,0 0 1,0 1-1,0-1 0,0 0 0,0 1 1,0 0-1,0-1 0,0 1 0,0 0 1,0 0-1,3 2 0,-2-1 14,-1 0 0,0 1 0,0-1 0,0 1 0,0-1 0,0 1 0,-1 0 0,1 0 0,-1-1 0,1 1 0,-1 0 0,0 0 0,0 0-1,-1 1 1,1-1 0,0 4 0,0 8 12,0 0 0,-3 20 0,1-6-7,0 24-20,2 53 43,0-92-101,0 0 0,1 1 0,1-1 1,1 0-1,5 15 0,-4-21-294,-3-10-609,-1-14-815,-1 14 1696,-2-29-4863,-1-1 0,-9-37-1,4 24 765,3 15 2146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3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83 2040,'9'2'16332,"-3"-3"-12060,3-1-2237,3 0-932,197-20 409,-202 22-2160,0-1 0,1 0 0,-1 0 0,0 0 0,0-1-1,12-5 1,-19 7 433,0 0 1,1-1-1,-1 1 0,0 0 0,0 0 0,1-1 0,-1 1 0,0 0 0,0-1 0,0 1 0,1 0 0,-1-1 0,0 1 0,0 0 0,0-1 0,0 1 0,0-1 1,0 1-1,0 0 0,0-1 0,0 1 0,0 0 0,0-1 0,0 1 0,0-1 0,0 1 0,0 0 0,0-1 0,-1 1 0,1 0 0,0-1 0,0 1 1,0 0-1,0-1 0,-1 1 0,1 0 0,0 0 0,0-1 0,-1 1 0,1 0 0,0 0 0,-1-1 0,1 1 0,-1 0 0,-14-15-7943,13 14 7301,-6-6-1330,-2-1 488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4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0 1416,'-7'15'6303,"6"-14"-5202,1 1 1,-1-1-1,0 1 0,0-1 1,1 1-1,-1-1 0,1 1 0,-1-1 1,1 1-1,0 2 0,0-3-851,0 0 0,0 0 0,0 0 0,1 0 0,-1 0 0,0 0 0,1 0 0,-1 0 0,1 0 0,-1 0 0,1 0 0,-1-1 0,2 2 0,6 8-16,-1 0 0,0 0 0,0 0 0,6 15 0,-11-21-237,-1 0-1,1 0 1,-1 1 0,0-1 0,0 0 0,-1 0 0,1 1 0,-1-1 0,0 1 0,0-1 0,0 0 0,-1 1 0,0-1 0,0 0 0,0 0 0,-2 5 0,1-3-121,-1 0 1,0 0 0,-1 0-1,0 0 1,0-1-1,0 1 1,0-1-1,-1 0 1,0-1-1,0 1 1,-10 6-1,-5 2-515,-2-1 0,-21 10 0,-20 10 184,60-30 449,-14 8 258,0 1 0,1 0-1,-21 20 1,37-31-235,-1 1 1,1-1-1,-1 0 1,1 1-1,0-1 0,-1 1 1,1-1-1,0 0 1,0 1-1,-1-1 0,1 1 1,0-1-1,0 1 1,-1-1-1,1 0 1,0 1-1,0-1 0,0 1 1,0-1-1,0 1 1,0-1-1,0 1 0,0-1 1,0 1-1,0 0 1,0-1-1,0 0 0,0 2 1,1-1 14,0-1 0,-1 1 0,1 0 0,0-1 0,-1 1 0,1 0 0,0-1 0,0 1 0,0-1 0,-1 1 0,1-1 0,0 0 0,0 1 0,1-1 0,3 2 120,0-1 0,1 0-1,-1 0 1,8 0-1,7-2 457,31-6-1,-31 4 116,31-1 0,-50 4-709,0-1 0,0 1 0,0 1 0,0-1 0,0 0 1,0 0-1,1 0 0,-1 0 0,0 1 0,0-1 0,0 0 1,0 1-1,0-1 0,0 1 0,0-1 0,-1 1 0,1 0 0,0-1 1,0 1-1,0 0 0,0 0 0,-1-1 0,1 1 0,0 0 0,-1 0 1,1 0-1,-1 0 0,1 0 0,-1 0 0,1 0 0,-1 0 1,1 2-1,-1 2 23,1 0 0,-1 1-1,0-1 1,0 0 0,-2 9 0,1 1 19,0-2-85,-5 107 166,6-94-723,1-1 0,7 43 0,-6-60-1072,-7-26-1877,-3-9 1019,0 0-2385,-9-54 0,3 10 28,6 40 3321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3.6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0 612,'2'20'12174,"3"-4"-5064,-2-12-6548,0 0 0,0 0-1,0 0 1,1 0-1,3 3 1,1 2-415,-1-1 0,-1 1 1,1 1-1,-1-1 0,-1 1 0,0 0 0,0 0 0,-1 0 0,0 1 1,4 21-1,-6-23-326,0 0 1,-1 0-1,0 0 1,-1 0-1,0 1 1,-1-1-1,1 0 1,-2 0-1,1 0 1,-1 0-1,-1 0 1,1 0 0,-8 15-1,8-22-345,0 1 1,0 0-1,-1 0 1,1-1-1,0 1 0,-1-1 1,0 1-1,1-1 0,-1 0 1,0 0-1,0-1 1,0 1-1,-4 1 0,5-2 97,1-1 0,-1 1-1,1 0 1,-1-1 0,0 0-1,1 1 1,-1-1 0,0 0-1,1 0 1,-1 0 0,0 0-1,1 0 1,-1 0 0,1-1-1,-1 1 1,0 0 0,1-1-1,-1 0 1,1 1 0,-1-1-1,1 0 1,-1 1 0,1-1 0,-1 0-1,1 0 1,0 0 0,0 0-1,0-1 1,-2-1 0,-5-7-1229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5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 26 1192,'14'-5'4448,"-11"3"-2855,0 1 1,0 0-1,0 0 1,0 0-1,0 1 1,0-1 0,0 1-1,5-1 1,113 1 4114,-117 0-5462,0 0 0,0-1 1,-1 0-1,1 0 0,6-2 1,-6 2-93,-1-1 0,1 1 0,0 0 1,0 1-1,6-1 0,-9 1-111,0 1 0,0-1-1,-1 1 1,1-1 0,0 1-1,-1 0 1,1 0 0,0-1-1,-1 1 1,1 0 0,-1 0-1,1-1 1,-1 1 0,1 0 0,-1 0-1,0 0 1,0 0 0,1 0-1,-1 0 1,0 0 0,0 1-1,6 31 529,-5-26-436,12 80 468,32 192-373,-33-196-246,-10-77 1,-1 2-397,-2-8 366,1 0-1,0 0 1,-1 0 0,1 0-1,0 0 1,-1 0-1,1 0 1,0 0 0,-1 0-1,1-1 1,-1 1 0,1 0-1,0 0 1,-1 0-1,1 0 1,0 0 0,-1-1-1,1 1 1,0 0 0,0 0-1,-1-1 1,1 1-1,0 0 1,0 0 0,-1-1-1,1 1 1,-11-10-1258,0-1 1,0 0-1,-16-23 1,8 10-350,-46-63-4377,20 25 2116,-25-20 1373,66 76 2756,3 5-97,1 0-1,-1 0 1,1 0-1,-1 0 1,1 1-1,-1-1 1,0 0-1,1 1 1,-1-1-1,0 0 1,0 1-1,1-1 1,-1 1-1,0-1 1,0 1-1,0-1 1,0 1-1,0 0 1,-1-1-1,24 19 8573,-16-16-8547,0 0 0,0 0 0,0-1 1,0 0-1,0 0 0,1 0 0,-1 0 1,0-1-1,0 0 0,1-1 0,-1 0 1,0 1-1,0-2 0,11-2 0,-1-1-155,-12 4-57,-1 0-1,0 0 1,0 0 0,0 0-1,0 0 1,0-1 0,0 1 0,0-1-1,3-2 1,-54 4-7712,43 1 7417,1 0 1,0 0-1,0 1 1,0 0-1,0 0 1,0 0-1,0 0 1,0 0 0,1 1-1,-6 4 1,4-2 333,0 0 1,1-1 0,-1 2-1,1-1 1,0 0 0,-4 9 0,8-13 33,0-1 0,0 0 1,0 1-1,0-1 0,0 0 1,0 1-1,0-1 0,0 1 1,0-1-1,0 0 0,0 1 1,0-1-1,0 0 0,0 1 1,1-1-1,-1 0 0,0 1 1,0-1-1,1 0 0,-1 1 1,0-1-1,0 0 0,1 0 1,-1 1-1,0-1 0,1 0 1,-1 0-1,0 1 0,1-1 1,-1 0-1,0 0 1,1 0-1,-1 0 0,0 0 1,1 0-1,-1 1 0,1-1 1,17 4 649,-17-3-565,18 3 471,-10-2-621,1 0 1,-1 0 0,11 0-1,-10-1-952,-13 2-864,-20 4-990,20-6 2948,-7 2-156,1 0-1,0 1 1,0-1 0,0 2 0,0-1-1,1 1 1,0 1 0,-8 6-1,15-11 180,0-1 0,0 1-1,1 0 1,-1 0-1,0-1 1,1 1 0,-1 0-1,0 0 1,1 0-1,-1 0 1,1 0 0,0 0-1,-1 0 1,1-1-1,0 1 1,-1 0 0,1 0-1,0 0 1,0 0-1,0 1 1,0-1 0,0 1-1,1-1-1,-1 0-1,1 0 0,0 0 1,-1 0-1,1 0 1,0 0-1,0 0 0,0 0 1,-1 0-1,1-1 0,0 1 1,0 0-1,0-1 1,0 1-1,1 0 0,-1-1 1,0 1-1,2 0 1,4 1 8,0 0 0,0 0 0,0-1 0,1 0 0,-1 0 0,0-1 0,0 1 0,1-2 0,-1 1 0,0-1 0,1 0 0,-1-1 0,0 1 0,0-1 0,10-5 0,-17 7-114,0 0 0,0 0 1,0 0-1,0-1 1,0 1-1,0 0 0,0 0 1,0 0-1,0 0 0,1 0 1,-1 0-1,0 0 1,0 0-1,0 0 0,0-1 1,0 1-1,0 0 0,0 0 1,1 0-1,-1 0 1,0 0-1,0 0 0,0 0 1,0 0-1,0 0 1,0 0-1,1 0 0,-1 0 1,0 0-1,0 0 0,0 0 1,0 0-1,0 0 1,1 0-1,-1 0 0,0 0 1,0 0-1,0 0 0,0 0 1,0 1-1,0-1 1,1 0-1,-1 0 0,0 0 1,0 0-1,0 0 0,0 0 1,0 0-1,0 0 1,0 0-1,0 1 0,0-1 1,0 0-1,0 0 0,1 0 1,-1 0-1,0 0 1,0 1-1,-6 5-396,-63 37-2957,23-20 2233,-54 27 1655,36-13 4382,60-34-3467,0-1-1,0 1 1,0 0 0,1 0-1,0 0 1,-6 7 0,9-10-1351,0 1 0,1-1 0,-1 0 0,0 1 0,0-1 0,0 0 0,1 1 0,-1-1 0,0 0 0,0 0 0,1 1 0,-1-1 0,0 0 0,0 0 0,1 1 0,-1-1 0,0 0 0,1 0 0,-1 0 0,0 0 0,1 0 0,-1 0 0,0 1 0,1-1 0,-1 0 0,1 0 1,-1 0-1,0 0 0,1 0 0,13 2 825,27-5 390,-1-1-1,46-10 1,16-2-544,-84 14-676,145-13 425,-131 13-471,1 3 1,-1 0-1,35 8 1,-54-7-15,0-1 0,14 1 0,-24-2 34,-16-3-3820,2-2 39,1-1 0,0 0 0,0-1 0,-15-11 0,21 14 2414,0-1 1,1 1-1,-7-9 0,-1-9-1213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5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1 828,'9'3'12368,"1"6"-6448,6 16-3985,-11-17-1625,-1-2-371,0 0 1,-1 0 0,0 1 0,-1 0 0,1-1 0,-1 1-1,0 0 1,-1 0 0,0 0 0,0 0 0,0 1 0,-1-1-1,0 0 1,0 0 0,-2 7 0,-4 0-2816,0-7-2474,1-20-4634,2 4 8312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6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18 584,'5'-2'2077,"1"0"1,-1 1-1,1 0 0,-1 0 1,1 0-1,-1 0 0,10 1 0,17-3 746,-22 1-1994,0 1 1,0 0-1,11 0 1,-21 1-822,1 0 0,-1 0 0,1 1 0,-1-1 1,1 0-1,-1 1 0,0-1 0,1 0 0,-1 1 0,1-1 0,-1 0 1,0 1-1,1-1 0,-1 1 0,0-1 0,0 1 0,1-1 0,-1 1 1,0-1-1,0 1 0,0-1 0,1 2 0,4 16 76,-4-11-53,2 10-261,0 0 0,-2 1 0,0-1 0,-1 1 1,-4 27-1,3-30-407,-1 5-2056,-5 25 0,5-35 625,-1 0-1,0-1 0,0 1 0,-8 13 0,10-20 1488,-1-1 1,1 0-1,-1 0 0,0 1 1,0-1-1,-2 2 0,-4 1-921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6.3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 0 1060,'-1'3'18167,"2"0"-17249,3 5-688,-1 0 1,1 1-1,-1 0 0,-1-1 0,0 1 0,2 17 1,-3-12-220,0 0 1,-1-1-1,0 1 1,-2 0-1,1 0 1,-2-1-1,0 1 1,0-1-1,-1 0 1,-6 14-1,0-5-909,-19 33 0,15-33-2154,-18 22 0,23-32 279,8-9 1784,-1 0-1,0-1 1,1 0-1,-1 1 1,-1-1-1,1 0 1,0 0-1,-4 3 1</inkml:trace>
  <inkml:trace contextRef="#ctx0" brushRef="#br0" timeOffset="1">89 303 668,'15'-5'3507,"-11"4"-1307,1 0 0,-1 0 1,0 0-1,0 0 0,6 0 1,5 4 2583,2 8-4474,-6-2-225,-1 1 0,1 1 0,-2 0 0,1 1 0,-2 0 0,0 0 0,0 0-1,7 18 1,-11-21-410,8 17-862,-4-14-2846,-10-23-10343,0 4 13120,-1-7-442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1 284,'1'0'1142,"0"0"0,0 0 0,0 1 0,0-1 0,0 1 0,0-1 0,0 1 0,0-1 0,0 1 0,0-1 0,2 2 0,-2-1-635,0 0 0,0 0 0,0 0 1,0 0-1,1-1 0,-1 1 0,0-1 0,1 1 0,-1-1 0,1 1 0,-1-1 0,3 1 1,47-6 1896,-26 1-6130,-13 3-2884,0 1-4497,-18 0 9853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1532,'-6'20'3946,"4"-15"-1895,1 0 1,-1 0 0,1 0-1,-1 8 1,2-12-1798,0 0 1,0 0-1,0 0 0,0 0 1,0 0-1,0 1 0,0-1 1,1 0-1,-1 0 1,0 0-1,1 0 0,-1 0 1,1 0-1,-1 0 1,1-1-1,-1 1 0,1 0 1,0 0-1,0 0 0,-1 0 1,1-1-1,0 1 1,0 0-1,0-1 0,0 1 1,1 0-1,4 2-79,0-1-1,1 0 0,-1 0 1,0-1-1,1 1 1,-1-2-1,0 1 1,1-1-1,9 0 1,-5-1-354,-1 0 1,0 0-1,0-1 1,0-1-1,13-5 0,-6-1-1616,-15 4-988,-11 0-2712,8 4 5147,0 1 0,0 0 1,0 0-1,0 0 0,0 0 0,0 0 1,0 0-1,0 0 0,0 0 0,0 0 1,0 1-1,0-1 0,0 0 0,0 1 1,0-1-1,0 1 0,0-1 0,0 1 1,0-1-1,1 1 0,-1 0 0,0-1 1,0 1-1,1 0 0,-1-1 0,0 1 1,1 0-1,-1 1 0,-8 13-457,4-2 3282,5-12-1971,-1 1-1,1-1 1,-1 0-1,0 0 0,1 1 1,-1-1-1,0 0 1,0 0-1,-2 2 1,2-3 55,0 1 0,0 0 1,1 0-1,-1 0 0,0 0 1,0 0-1,1 0 0,-1 0 0,1 0 1,-1 0-1,1 0 0,-1 0 1,1 0-1,-1 0 0,1 1 0,0 1 1,1 20 1554,4 26-1,2 7-1616,-7 69-419,-1-59-994,4-26-316,-2-21-1685,0 0-6252,-8-30 1495,6 9 7020,-3-7-684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7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1 728,'11'6'2962,"-8"-5"-2454,-1 1 0,1-1-1,0 0 1,-1 1-1,1-1 1,0-1 0,0 1-1,0 0 1,0-1-1,0 1 1,5-1 0,-7 1 39,-12-7-10820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7.7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68,'1'1'481,"0"0"0,0-1 0,0 1 0,-1 0 0,1 0-1,0 0 1,-1 0 0,1 0 0,-1 0 0,1 0 0,-1 0 0,1 0 0,-1 0 0,1 0 0,-1 0-1,0 0 1,0 0 0,0 0 0,1 0 0,-1 0 0,0 0 0,0 1 0,-1 0 0,2 1-112,-1-1 0,1 1 1,0-1-1,0 1 0,0-1 1,1 1-1,-1-1 0,0 0 1,1 0-1,2 3 0,9 16 1006,-1 25-560,-9-14-3708,-4-25 1314,1 0-1,-2 0 1,-2 11 0,3-12 394,-1 1 0,1 0 0,-1 11 0,2-10 302,0-5 932,0 1 0,0 0 0,0-1 0,0 1 0,1 0 0,1 6 1,-2-10 93,1 1 0,-1 0 0,1 0 1,-1-1-1,1 1 0,-1 0 1,1-1-1,-1 1 0,1 0 0,0-1 1,-1 1-1,1-1 0,0 1 1,0-1-1,-1 1 0,1-1 0,0 0 1,0 1-1,0-1 0,-1 0 1,1 0-1,0 1 0,0-1 0,0 0 1,0 0-1,0 0 0,-1 0 1,1 0-1,0 0 0,0-1 0,0 1 1,0 0-1,0 0 0,-1 0 1,2-1-1,7-2 2076,-1 0 1,0 0 0,11-6-1,-6 2-1749,-1-1 0,0 0 0,11-10-1,-18 13-1105,0 0 0,0 0-1,-1 0 1,5-8 0,-5 7-493,0-1 1,-1 0 0,1 1 0,-2-1 0,1 0-1,-1-1 1,0 1 0,-1 0 0,1-1 0,-2 1-1,1-9 1,-1-1-516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8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86 576,'2'11'10679,"5"-5"-3692,-6-5-6479,1 0 0,-1-1 0,1 1 0,-1-1 0,1 1 0,0-1-1,-1 0 1,1 0 0,0 0 0,-1 0 0,3 0 0,6-1-562,0-1 1,0 0-1,12-5 0,-14 5 1018,-3 0-999,25-7-842,52-22 0,-81 30 665,-1 1 1,1 0 0,-1 0 0,0 0-1,1-1 1,-1 1 0,1 0-1,-1-1 1,0 1 0,1-1-1,-1 1 1,0 0 0,1-1 0,-1 1-1,0-1 1,0 1 0,1-1-1,-1 1 1,0 0 0,0-1-1,0 1 1,0-1 0,0 1 0,0-1-1,0 1 1,0-1 0,0 1-1,0-1 1,0 1 0,0-1-1,0 1 1,0-1 0,0 1 0,0-1-1,0 1 1,-1-1 0,1 1-1,0-1 1,0 1 0,-1-1-1,1 1 1,0 0 0,0-1 0,-1 1-1,1-1 1,-1 1 0,1 0-1,-1-1 1,-24-19-9946,23 18 9654,-8-5-1224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8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0 1104,'-10'10'20881,"12"-5"-19079,1-1-1484,0 0 0,-1 0-1,0 0 1,0 1 0,0-1 0,0 1 0,0-1 0,0 7-1,4 7 351,4 14 177,7 42 0,3 10-682,-8-41-146,13 38-8,-20-67-6,3 7 13,0 0 0,1-1 0,17 28 0,-23-42 34,1-1-1,-1 0 1,1-1-1,0 1 1,1-1-1,-1 1 1,1-1-1,0-1 1,0 1-1,0-1 1,0 0 0,1 0-1,0 0 1,-1-1-1,1 0 1,0 0-1,9 2 1,21 0 169,1-2 0,50-2 0,-29-1-199,-57 1-113,-20-11-2412,2 1-448,1-1 0,0-1 0,0-1 0,1 0 0,-19-22 0,14 14-143,9 10 1274,1-1 0,-16-22 0,6 2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3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40 604,'11'-5'2854,"0"0"-1,0 0 1,0 1 0,1 1 0,20-5-1,-6 4-1485,0 1-1,1 1 1,29 1-1,-53 1-1302,-3 0-63,0 1 1,0-1-1,0 0 1,1 0-1,-1 0 1,0 0-1,0 0 1,0 0-1,0 0 0,0 0 1,0 0-1,1 0 1,-1 1-1,0-1 1,0 0-1,0 0 1,0 0-1,0 0 1,0 0-1,0 0 1,0 1-1,0-1 1,0 0-1,0 0 0,0 0 1,0 0-1,0 1 1,1-1-1,-1 0 1,0 0-1,-1 0 1,1 0-1,0 0 1,0 1-1,0-1 1,0 0-1,0 0 1,-2 11 58,-6 11-24,4-11-52,1 0 0,0 0-1,-2 20 1,0-3-3,4-22 26,0 0 0,1 0 0,0 0 0,0 0 0,0 0 0,1-1 0,-1 1-1,1 0 1,1 0 0,-1-1 0,1 1 0,0-1 0,1 1 0,-1-1 0,1 0 0,0 0 0,0 0 0,0 0-1,1 0 1,0-1 0,6 6 0,-6-6 21,0-2 0,0 1 1,0 0-1,0-1 0,1 0 0,-1 0 0,1 0 0,-1 0 0,1-1 0,0 0 0,-1 0 1,1 0-1,0 0 0,0-1 0,0 0 0,0 0 0,8-1 0,-12 1-66,1 0 0,-1-1-1,0 1 1,0 0 0,1-1-1,-1 1 1,0-1 0,0 1-1,0-1 1,0 1 0,0-1-1,0 0 1,2-1 0,-3 2-7,0 0 0,0 0 1,0-1-1,0 1 1,0 0-1,0 0 1,0 0-1,0 0 1,0-1-1,0 1 1,0 0-1,0 0 0,0 0 1,0 0-1,0 0 1,0-1-1,0 1 1,0 0-1,0 0 1,0 0-1,0 0 0,0-1 1,0 1-1,-1 0 1,1 0-1,0 0 1,0 0-1,0 0 1,0 0-1,0-1 1,0 1-1,0 0 0,-1 0 1,-11-5-2690,4 3 554,-1 1 1,0 0 0,0 1 0,0 0-1,1 0 1,-14 2 0,0 0-27,4 0 610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8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15 1968,'-12'-13'23100,"21"11"-20427,-6 2-2620,-1 1 0,0-1 0,1 0 1,-1 1-1,0 0 0,1-1 0,-1 1 0,0 0 1,0 0-1,0 0 0,4 3 0,10 10-7678,-28-31-12461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9.2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4 644,'21'-4'26022,"-16"13"-25592,-2-4-406,-1 0-1,1 0 0,0 0 0,-1 0 0,0 0 0,-1 1 0,1-1 0,-1 1 0,0-1 0,0 1 0,-1 0 0,1-1 0,-1 1 0,-1 0 0,1-1 0,-1 1 0,0-1 1,0 1-1,-4 9 0,-2 5-199,0-1-1,-2 0 1,-21 35 0,14-29-1554,-27 34 1,8-23-3974,26-29 1920,0 0 1,-14 8 0,15-12 1034,0-2 500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29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88 316,'-8'20'26263,"20"-20"-24316,0-1-1,13-2 1,48-15-1528,-5 1-490,52-11 71,-108 25 0,-3 1-304,7-1 997,-12 0-1936,-15-3-5817,1 2 3662,-1 1 0,0 0 0,1 1 0,-13-1 0,-6-2-1014,11 2 2141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30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 16,'-8'20'19783,"13"-11"-15975,12 5-2841,-10-7-657,-3-4-250,0 1 0,-1 1 0,0-1 0,0 0 0,0 1 0,-1-1 0,1 1 0,-1 0 1,0 0-1,-1 0 0,1 0 0,-1 0 0,0 0 0,1 8 0,-2-4-18,0-1 0,0 1 0,-1-1 0,0 1-1,-1-1 1,0 1 0,0-1 0,-4 10 0,-5 6-402,-26 43 0,19-37-18,-2-4 222,16-21 99,0 2 812,4-7-730,1 0 0,-1 0 0,0 0 0,1 0-1,-1 1 1,0-1 0,0 0 0,1 0 0,-1 0 0,0 0-1,1 0 1,-1 0 0,0 0 0,1 0 0,-1-1 0,0 1 0,1 0-1,-1 0 1,0 0 0,0 0 0,1 0 0,-1 0 0,0-1-1,0 1 1,1 0 0,-1 0 0,0 0 0,0-1 0,1 1 0,-1 0-1,109-46 2022,-49 22-1054,38-11 201,-77 28-1089,1 1 0,27-3 0,1 6 1545,-50 3-1531,0 0-49,5 48-57,-6 38-12,3 97 0,3-127 0,2 40 0,-8-95 0,1-1 0,0 0 0,0 0 0,-1 1 0,1-1 0,0 0 0,0 0 0,-1 1 0,1-1 0,0 0 0,-1 0 0,1 0 0,0 1 0,-1-1 0,1 0 0,-1 0 0,1 0 0,0 0 0,-1 0 0,1 0 0,0 0 0,-1 0 0,1 0 0,-1 0 0,1 0 0,0 0 0,-1 0 0,1 0 0,0 0 0,-1-1 0,-14-2 0,-56-25-827,-1 4-1,-109-24 1,91 31 1091,89 17-151,0 0 0,0-1 0,0 1 0,0 0 0,-1 0 0,1-1-1,0 1 1,0-1 0,0 1 0,0-1 0,0 1 0,0-1 0,-1-1 0,2 2-92,1 0-1,-1-1 1,0 1-1,0-1 1,0 1-1,0 0 1,0-1-1,1 1 1,-1 0 0,0-1-1,0 1 1,1-1-1,-1 1 1,0 0-1,1 0 1,-1-1-1,0 1 1,1 0-1,-1 0 1,0-1 0,1 1-1,-1 0 1,1 0-1,-1 0 1,0 0-1,1-1 1,-1 1-1,1 0 1,-1 0-1,1 0 1,56-20-21,70-14 0,-105 28 0,83-14 0,-36 8 0,-51 12 0,-16 0 0,-1 3-1817,-6-2 492,-3-2-969,-5-2-2321,-29-4-8090,-1-4 4771,24 4 6045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31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224 0 236,'0'1'347,"0"-1"-1,-1 0 1,1 1-1,0-1 1,0 0-1,0 1 1,0-1-1,-2 3 3466,1-3-3466,1 0 1,0 1-1,-1-1 1,1 0 0,0 0-1,-1 0 1,1 0-1,0 1 1,-1-1-1,1 0 1,0 0-1,-1 0 1,1 0-1,0 0 1,-1 0-1,1 0 1,-20-1 8929,6 0-6269,3 3-3807,4 2 831,1 0 0,-1 0 0,1 1-1,0 0 1,-10 10 0,-25 34 9,27-31-26,5-7-26,1 1 0,0-1 0,0 1 0,2 1 0,-11 25 0,15-32 3,0 1 1,0-1-1,1 1 0,-1 0 0,1-1 1,1 1-1,0 0 0,0 0 1,0-1-1,0 1 0,1 0 0,0 0 1,1-1-1,2 10 0,-2-13 21,-1 1 1,1-1-1,-1 0 0,1 0 0,0 0 0,0 0 1,1 0-1,-1 0 0,1 0 0,-1-1 0,1 1 1,0-1-1,0 1 0,0-1 0,0 0 0,0-1 0,0 1 1,1 0-1,-1-1 0,0 0 0,6 2 0,-6-3 14,1 0-1,0 1 0,0-1 0,0 0 0,-1-1 0,1 1 0,0-1 0,0 0 0,-1 0 0,1 0 1,-1 0-1,1-1 0,-1 1 0,1-1 0,-1 0 0,0 0 0,0 0 0,0 0 0,0-1 1,5-4-1,3-6 115,1 0 1,-2-1 0,0-1-1,0 0 1,-1 0-1,-1-1 1,-1 0 0,0 0-1,-1-1 1,-1 0-1,5-26 1,-8 20 128,0 1-1,-1-25 0,-1 35-271,-1 12 16,1-1 0,-1 1 0,1 0 1,0 0-1,-1 0 0,1 0 0,0 0 1,-1 0-1,1 0 0,-1 1 0,1-1 1,0 0-1,-1 0 0,1 0 1,0 0-1,-1 0 0,1 1 0,0-1 1,-1 0-1,1 0 0,0 0 0,-1 1 1,1-1-1,0 0 0,-1 1 1,1-1-1,0 0 0,0 1 0,0-1 1,-1 1-1,-3 14 45,0 0 0,1 0 0,1 1 1,0-1-1,1 1 0,1 0 0,0-1 0,5 31 1,-1-22 62,2 0 0,1-1 0,0 1 0,2-2 0,11 24 1,-19-44-115,0 1 1,1-1 0,-1 0-1,0 0 1,1 1-1,0-1 1,-1 0 0,1 0-1,0 0 1,3 2-1,-4-4-1,0 0 0,0 1 1,0-1-1,-1 0 0,1 0 0,0 0 0,0 0 0,0 1 0,0-1 0,0-1 0,0 1 0,0 0 0,0 0 0,0 0 0,0 0 0,0-1 0,0 1 0,0 0 0,0-1 0,0 1 0,0-1 0,0 1 0,-1-1 0,1 0 0,0 1 0,0-1 0,-1 0 0,1 1 0,0-1 0,0-1 0,6-6 21,-1 1-1,0-1 0,-1 0 0,1-1 0,-2 1 1,1-1-1,-1 0 0,5-15 0,-3 1-14,0 0 0,3-33 0,1-74 842,-10 129-799,0 1 0,0 0 0,0-1 0,0 1 0,0 0 0,0-1 0,0 1 0,0 0 0,0-1 0,0 1 1,0 0-1,0-1 0,0 1 0,0 0 0,0-1 0,1 1 0,-1 0 0,0-1 0,0 1 0,0 0 0,0-1 0,1 1 0,-1 0 0,0 0 0,0-1 0,1 1 1,6 5 580,11 21-608,-11-15 15,61 100-43,-36-56 0,-23-39 0,7 10 0,21 29 0,-31-48 0,0 1 0,1-1 0,0-1 0,0 1 0,1-1 0,-1-1 0,1 1 0,9 4 0,-14-9 4,0 0 0,-1 0 0,1 0 1,0 0-1,0-1 0,0 1 0,0-1 0,0 1 0,0-1 0,0 0 1,0 0-1,0 0 0,5-2 0,-6 2-54,0-1 1,0 1-1,0-1 0,-1 0 1,1 0-1,0 0 0,0 0 1,0 0-1,-1 0 0,1 0 0,-1 0 1,1-1-1,-1 1 0,1-1 1,-1 1-1,0-1 0,1 0 1,-1 1-1,0-1 0,1-3 1,0 0-377,-1 0 0,1 0 0,-1 0 0,0 0 0,0 0 0,-1 0 0,0 0 0,1 0 0,-2 0 0,1 0 0,-1-1 1,0 1-1,0 0 0,0 0 0,0 1 0,-1-1 0,0 0 0,0 0 0,-4-5 0,-4-5-3088,0 0 1,-1 1-1,-1 1 0,-16-16 1,16 15 906,2 1 527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32.3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208 1 1164,'2'15'22095,"-1"-12"-20517,4 2 3328,-1-1-5982,-2-2 1295,-1 0 0,1 0-1,-1 0 1,0 0 0,0 1 0,0-1-1,0 0 1,0 1 0,0-1-1,-1 0 1,1 1 0,-1-1 0,0 1-1,1-1 1,-1 4 0,-1 6-21,1-1 1,-4 12-1,3-11-193,-4 14 14,0-1 0,-2 0-1,0-1 1,-15 32 0,-52 91-823,57-116 87,13-25 31,1-1 0,0 0-1,-1 0 1,-8 9 0,-6-2-3578,17-11 3541,0-1-1,-1 1 1,1-1 0,-1 1-1,1-1 1,0 0-1,-1 0 1,1 1-1,-1-1 1,1 0-1,-3-1 1,3 1 158,0 0 0,0-1 0,0 1 0,0 0 0,0-1 0,0 1 0,0-1 0,0 1 0,0-1 0,0 0 0,1 1 1,-2-2-1,0 0-91,1 1 1,0-1-1,-1 0 1,1 0-1,0 0 1,0 0-1,0 0 1,-1-4-1,-1-8-1060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49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 88,'-1'2'1429,"-1"1"-1,1-1 1,-1 1-1,0-1 1,0 0 0,0 0-1,0 0 1,-2 2-1,-5 4 4270,9-6-5542,1 0 0,0-1 0,-1 1-1,1-1 1,0 1 0,0-1 0,0 1 0,0-1 0,2 3 0,1 3-137,6 7 22,-9-12-1,0-1 1,0 0-1,0 0 1,0 0-1,0 1 1,0-1-1,-1 0 1,1 1-1,-1-1 1,1 1-1,-1-1 1,1 0-1,-1 1 1,0-1-1,0 1 1,1-1-1,-2 3 1,2 0-38,-1 0 1,1 1 0,0-1 0,3 7 0,-3-7-2,0 1 0,1-1 0,-2 1-1,2 8 1,3 47-385,-4-46 360,0-6-3115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0.7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17 284,'4'-5'15898,"7"-2"-9693,-10 6-6094,-1 1 0,1-1 0,0 1-1,0-1 1,0 1 0,0 0 0,0 0-1,0-1 1,0 1 0,0 0-1,0 0 1,-1 0 0,1 0 0,0 0-1,0 0 1,0 0 0,0 0-1,0 0 1,0 1 0,0-1 0,0 0-1,0 0 1,0 1 0,0-1-1,0 1 1,-1-1 0,1 1 0,0-1-1,1 2 1,5 7 237,1 1 0,-2-1 1,1 1-1,-1 1 0,4 11 0,-5-13-329,18 39-1486,-24-47 726,0 0 1,1 1 0,-1-1-1,0 0 1,1 0 0,-1 0 0,0 0-1,0 1 1,0-1 0,0-1-1,0 1 1,0 0 0,0 0-1,-3 1 1,-5 6-4923,-8 15-2030,11-14 6056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1.1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0 283 1092,'2'17'4067,"-1"-8"700,-1 0 5035,13-27-6177,-5 7-3528,0-1-1,-1 0 0,-1 0 0,8-19 0,-5 11-216,-7 14-188,0-1-1,0 1 0,0-1 1,0 0-1,-1 0 0,0 0 1,-1-13-1,-2-27-4466,-1 2-4341,1 17 4208,2 13 3126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1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0 1704,'-12'6'21064,"19"-7"-18474,-5 3-2358,-1 0 0,1-1 0,-1 1-1,0 0 1,0 0 0,1 0 0,-1 0-1,0 0 1,-1 0 0,1 0 0,0 0 0,0 3-1,12 45 612,7 62 0,-2 54-809,-17-157-10,17 236-66,-17-225 2,13 102-1006,-11-100 422,-2-15-145,0 0 0,1 1 0,3 11 0,-10-54-12274,1-49 4147,4 67 7611,-1-22-334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4.3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1 556,'-5'20'3580,"-4"10"7223,9-30-10555,-1 0 1,1 1-1,0-1 0,0 1 1,0-1-1,0 0 1,0 1-1,0-1 1,-1 1-1,1-1 1,0 1-1,0-1 0,0 1 1,1-1-1,-1 1 1,0-1-1,0 1 1,0-1-1,0 0 1,0 1-1,0-1 0,1 1 1,-1-1-1,0 0 1,0 1-1,1-1 1,-1 1-1,1-1 1,0 1-3,0 0 0,0-1 0,0 1 0,0 0 0,1-1 0,-1 0 0,0 1 0,0-1 0,0 0 0,3 1 0,32-2 630,-33 1-446,36-5 461,48-13-1,-33 6-786,-33 7-97,-18 3-11,1 1 0,0 0 0,-1-1 0,1 2 0,0-1 0,-1 0 0,1 1 0,0 0 0,0 0 0,-1 0 1,1 0-1,4 1 0,-7 0 6,-1-1 0,1 1 0,-1-1 0,1 1 0,-1-1 0,1 1 0,-1 0 0,0-1 0,1 1 0,-1-1 1,0 1-1,0 0 0,1-1 0,-1 1 0,0 0 0,0-1 0,0 1 0,0 0 0,0 0 0,0-1 0,0 1 0,0 0 1,0-1-1,0 1 0,0 0 0,0-1 0,-1 1 0,1 0 0,-1 0 0,-7 25 72,7-25-70,-13 32-90,-1-1-1,-1 0 1,-2-1 0,-2-2-1,0 0 1,-2 0-1,-46 44 1,59-64-516,-1-1 1,0 0-1,-1-1 1,0 0-1,0-1 1,-13 5-1,16-8-551,0 0 0,0 0 0,0-1 0,-10 1 0,12-3-305,0 1 0,0-1 0,0 0-1,0-1 1,-1 1 0,-7-3 0,11 2 939,1 0 0,-1 1 0,1-2 0,-1 1 0,1 0 0,0 0 0,-1-1 0,1 1 0,-4-4 0,-6-7-1258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1.8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50 716,'1'-1'636,"-1"-1"0,1 0 0,0-1 0,-1 1 0,0 0 0,1 0 0,-1 0 1,0 0-1,0-3 0,1-14 9472,0 19-9959,-1-1 0,0 1-1,0 0 1,0-1 0,1 1 0,-1-1 0,0 1-1,0 0 1,1-1 0,-1 1 0,0 0 0,1-1-1,-1 1 1,0 0 0,1 0 0,-1-1 0,1 1-1,-1 0 1,0 0 0,1-1 0,-1 1 0,1 0-1,-1 0 1,1 0 0,-1 0 0,1 0 0,16 3 900,10 11-1006,-20-9-30,0 1 1,12 12 0,-11-10-19,-8-7-8,1 0-1,0 0 0,-1 0 0,1-1 0,-1 1 0,1 0 1,-1 0-1,1 0 0,-1 0 0,0 1 0,1-1 0,-1 0 1,0 0-1,0 0 0,0 0 0,0 0 0,0 0 1,0 0-1,0 0 0,0 0 0,0 1 0,0-1 0,-1 1 1,-12 27-530,4-11 223,4-8 182,0-1 1,0 0-1,-1 0 0,-1-1 1,1 1-1,-1-1 1,-12 11-1,8-9 284,1 0 1,1 1-1,-11 17 0,19-28-115,1 1 1,0-1-1,-1 1 0,1-1 1,0 1-1,-1-1 0,1 1 0,0 0 1,0-1-1,-1 1 0,1 0 0,0-1 1,0 1-1,0 0 0,0-1 1,0 1-1,0 0 0,0-1 0,0 1 1,0 0-1,0-1 0,1 1 0,-1 0 1,0-1-1,0 1 0,1 0 0,-1 0 1,1 0 9,0 0 1,0-1 0,0 1-1,0 0 1,0-1-1,0 1 1,0 0-1,1-1 1,-1 0 0,0 1-1,0-1 1,0 0-1,3 1 1,2 0 49,0-1 1,0 0-1,0 0 1,1 0-1,6-2 0,13-5-94,-1-2 0,0 0 0,38-21 0,-52 23-47,-9 6 48,0 0 0,0-1-1,0 1 1,0 0-1,0 0 1,0 0-1,1 1 1,-1-1 0,0 0-1,4 0 1,-5 2 6,-1-1 0,0 1 0,0-1 1,1 0-1,-1 1 0,0-1 0,0 1 1,0-1-1,0 1 0,0-1 0,0 1 1,0-1-1,0 1 0,0-1 0,0 0 1,0 1-1,0-1 0,0 1 0,0-1 1,0 1-1,0-1 0,0 1 0,-1-1 1,1 1-1,0-1 0,-1 1 1,-4 14 42,-4 3-549,-1 1 0,-1-1 0,-1-1 0,0 0 0,-1-1 0,-1 0 0,-20 18 0,23-24-1698,0-1 0,-16 9 0,24-16 1396,-1 1 0,1-1 0,-1-1 0,0 1-1,1 0 1,-1-1 0,0 0 0,0 0 0,0 0 0,-1 0 0,1-1 0,-6 1-1,0-4-638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2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13 328,'18'-2'6686,"-1"-1"-4179,-9 1-2077,0 1 1,14-1 0,93 4 3768,-65-7-5242,-50 6 966,-1 0 1,1-1 0,0 1 0,0-1 0,0 1 0,0-1-1,0 1 1,-1-1 0,1 1 0,0-1 0,0 1 0,-1-1-1,1 1 1,0-1 0,-1 0 0,1 1 0,0-1 0,-1 1-1,0 0-72,-56 66 760,2 4 863,-79 115 5502,131-181-6246,0-1 1,1 0 0,0 1 0,0-1-1,0 1 1,-2 8 0,21-13 1220,-8 0-1582,-1-2 0,0 1 0,0-1 0,13-5-1,-4 1-42,45-15 113,94-47 0,-53 20-211,-80 37-692,-19 8 271,0 1 0,0-1 1,1 1-1,-1 1 0,0-1 1,1 0-1,-1 1 0,1 0 1,6-1-1,-17 3-1295,-1 0 0,0 0 0,0 1 0,1 0 0,-11 4 0,-3 1-2877,5-2 854,9-3 1810,0 0-1,0 0 1,0-1 0,0 1 0,-9-1 0,3-1 36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2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253 26 1140,'0'1'436,"-1"-1"0,1 0-1,-1 0 1,1 0 0,-1 0-1,1 0 1,-1 0 0,1 0 0,0 0-1,-1 0 1,1 0 0,-1 0 0,1 0-1,-1 0 1,1 0 0,-1 0 0,1-1-1,0 1 1,-4-3 3921,4 3-3921,0 0 0,-1-1 0,1 1-1,0 0 1,0-1 0,-1 1-1,1-1 1,0 0 0,3-6 4904,3 0-4342,-6 6-914,0 1-1,1 0 1,-1 0-1,0-1 0,1 1 1,-1 0-1,0-1 1,1 1-1,-1 0 1,0 0-1,1 0 0,-1 0 1,1-1-1,-1 1 1,0 0-1,1 0 1,-1 0-1,1 0 1,-1 0-1,1 0 0,-1 0 1,0 0-1,1 0 1,-1 0-1,1 0 1,-1 0-1,0 0 0,2 1 1,-2-1 4,1 1 0,0 0 0,0-1 0,0 1 0,0 0 0,-1 0 0,1-1 0,0 1 0,-1 0 0,1 0 0,0 1 0,10 28 485,-10-28-453,15 55 362,10 64 0,-14-52-344,-1-8 195,6 121 1,-17-177-252,0 0 0,0-1 0,-1 1-1,1 0 1,-1 0 0,-2 7 0,2-11-65,0 1 1,0-1 0,1 1-1,-1-1 1,0 1 0,0-1-1,-1 0 1,1 1 0,0-1-1,0 0 1,-1 0 0,1 0-1,-1 0 1,1 0 0,0 0-1,-1 0 1,0-1 0,1 1-1,-1 0 1,0-1 0,-1 1 0,-6 1-340,0-1 1,-1 0-1,1-1 1,0 0 0,-1 0-1,1-1 1,0 0-1,0-1 1,-1 1 0,-16-8-1,-5-2-4201,-49-28-1,67 31 1444,-1 0-1,1 0 1,0-2-1,-21-19 1,23 17 1073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2.9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 1052,'50'9'12321,"-17"-6"-6981,-5-1-4339,1-1-4402,-28-1 3018,-1 0 0,1 0 0,0 0-1,0 0 1,0 0 0,0-1 0,0 1-1,0 0 1,0 0 0,0-1-1,0 1 1,-1-1 0,1 1 0,0-1-1,0 1 1,0-1 0,-1 1 0,1-1-1,0 0 1,-1 1 0,1-1-1,0 0 1,-1 0 0,1 1 0,-1-1-1,1 0 1,-1 0 0,0 0 0,1 0-1,-1 0 1,0 0 0,0 0-1,1 1 1,-1-3 0,4-9-1632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3.2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22 572,'23'-18'18225,"-22"18"-17991,-1 0 0,1-1 0,-1 1 0,1-1 0,-1 1 0,1 0 0,-1-1 0,1 1 0,0 0 0,-1 0 0,1 0 0,0-1 0,-1 1 0,1 0 0,-1 0 0,1 0 0,0 0 0,-1 0 0,1 0 0,0 0 0,-1 0 0,1 0 0,-1 1 0,1-1 0,0 0 0,-1 0 0,1 0 0,-1 1 0,1-1-1,0 0 1,-1 1 0,1-1 0,-1 0 0,1 1 0,-1-1 0,1 1 0,-1-1 0,0 1 0,1 0 0,1 2 215,0 1 1,0-1-1,-1 1 0,0 0 0,2 5 0,0 2-233,0 0-47,-1 1 0,0-1 0,-1 1 0,-1 0 0,0 14 0,0-13-100,-1 163 415,0-88-1370,0 0-3520,1-88 4352,1 0 1,-1 0-1,0 0 0,0 0 1,0 0-1,0 1 0,0-1 1,0 0-1,0 0 1,0 0-1,0 0 0,0 0 1,0 0-1,-1 0 0,1 0 1,0 0-1,0 1 0,0-1 1,0 0-1,0 0 1,0 0-1,0 0 0,0 0 1,0 0-1,0 0 0,0 0 1,0 0-1,0 0 1,0 0-1,0 0 0,0 0 1,-1 1-1,1-1 0,0 0 1,0 0-1,0 0 1,0 0-1,0 0 0,0 0 1,0 0-1,0 0 0,0 0 1,0 0-1,-1 0 1,1 0-1,0 0 0,0 0 1,-5-3-2069,-5-7-1589,7 5 1954,0 0-1,1-1 1,-1 1 0,1-1 0,0 0-1,1 1 1,0-1 0,-2-10-1,3 14 1424,-3-13-1479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4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241 16 736,'8'-2'9702,"-9"-3"-5461,0 4-4038,0 1 1,1-1-1,-1 0 0,0 1 1,1-1-1,-1 1 0,0-1 1,0 1-1,0-1 1,1 1-1,-1 0 0,0-1 1,0 1-1,0 0 1,-1-1-1,-13 1 1162,6 0-920,1 0 1,-16 2-1,21-2-429,0 1 1,0 0 0,1 0-1,-1 0 1,0 0-1,1 0 1,-1 0 0,1 1-1,-1-1 1,1 1 0,-1 0-1,-2 2 1,-14 18-11,0 1-1,-23 36 1,20-28 14,16-20-10,1 0 0,-1 0 1,2 1-1,-1 0 0,2-1 1,0 1-1,-3 15 0,6-18-14,-1 0 0,1 1 0,1-1-1,0 0 1,0 0 0,1 0 0,0 0-1,5 15 1,-2-6-6,-3-11 28,1 0-1,0 0 1,0-1-1,0 1 0,0-1 1,1 0-1,0 0 1,1 0-1,-1 0 0,1-1 1,0 0-1,0 0 1,1 0-1,9 6 1,-14-11-3,1 1 1,0 0 0,-1-1-1,1 1 1,0-1 0,-1 1 0,1-1-1,0 0 1,0 0 0,-1 1-1,1-1 1,0-1 0,0 1 0,-1 0-1,1 0 1,0-1 0,-1 1-1,1-1 1,2 0 0,-1-1 5,0 1 0,0-1 0,-1 0 0,1 0 0,0-1 0,-1 1 0,0 0 0,1-1 0,2-3 0,2-5 18,-1 0-1,0 0 1,0 0 0,4-15 0,1-7-8,-2 0 0,-1-1-1,-2 0 1,3-47 0,-6 58 11,-2 17 27,0 0 0,0 0-1,-1-1 1,0 1 0,0 0-1,-2-12 1,1 16-298,-1-7 2174,2 9-1920,-1 0 0,1-1 0,0 1 0,0 0 0,0 0 0,0 0 0,0 0 0,0 0 1,0 0-1,0 0 0,0 0 0,0 0 0,0 0 0,0 0 0,-1 0 0,1 0 0,0 0 1,0 0-1,0 0 0,0 0 0,0 0 0,0 0 0,0 0 0,0 0 0,-1 0 0,1 0 1,0 0-1,0 0 0,0 0 0,0 0 0,0 0 0,0 0 0,0 0 0,0 0 0,0 0 1,-1 0-1,1 0 0,0 0 0,0 0 0,0 0 0,0 0 0,0 0 0,0 0 0,0 0 1,0 1-1,0-1 0,0 0 0,0 0 0,0 0 0,0 0 0,0 0 0,0 0 0,0 0 1,-1 0-1,1 0 0,0 1 0,0-1 0,0 0 0,0 0 0,0 0 0,0 0 0,0 0 1,0 0-1,1 0 0,-4 7-14,0 0 1,1 0 0,0 0 0,1 0-1,-1 0 1,1 9 0,0 3 39,1 25 0,2-24-12,1 1 1,1-1-1,1 0 1,1 0-1,0-1 1,1 1-1,13 21 1,-16-34-19,0-1 0,0 1 1,1-1-1,0 0 0,0-1 1,0 0-1,1 1 0,7 4 1,-11-9-4,0 0 1,0 1-1,-1-2 1,1 1-1,0 0 1,0 0-1,0 0 1,0-1-1,0 1 1,0-1-1,0 0 1,1 0 0,-1 1-1,3-2 1,-3 1-2,-1-1 1,1 1 0,0-1 0,-1 1 0,1-1 0,-1 0 0,1 0-1,-1 0 1,1 0 0,-1 0 0,0 0 0,1-1 0,-1 1 0,0 0-1,0-1 1,0 1 0,0 0 0,0-1 0,0 1 0,0-3-1,7-13-4,-1 0 0,-1-1-1,-1 1 1,0-1-1,-1 0 1,2-22-1,-2-112 428,-4 110 145,0 41-165,1 3-366,0-1 0,0 1-1,0-1 1,0 1 0,0-1 0,0 1 0,0 0 0,-1-1 0,2 3 0,1 3 99,12 21 508,18 43 0,-4-9-178,-10-22-264,31 57 156,-42-84-394,1 0 0,0-1 0,1 0 0,0 0 0,12 10 0,-19-19-141,0-1 1,1 1-1,-1-1 0,0 0 0,0 0 1,1-1-1,4 3 0,-7-4 78,-1 0-1,1 0 0,-1 0 1,1 0-1,0 1 1,-1-1-1,1 0 1,-1 0-1,1 0 0,0 0 1,-1 0-1,1 0 1,0-1-1,-1 1 1,1 0-1,-1 0 0,1 0 1,0-1-1,-1 1 1,1 0-1,-1 0 1,1-1-1,-1 1 0,1 0 1,-1-1-1,1 1 1,-1-1-1,1 1 1,-1-1-1,0 1 0,1-1 1,-1 1-1,0-1 1,1 1-1,-1-1 1,0 0-1,0 1 0,1-1 1,-1 1-1,0-1 1,0 0-1,0 1 1,0-1-1,0 1 1,0-1-1,0 0 0,0 1 1,0-1-1,0 0 1,-1 0-1,1-5-956,0 0-1,-1 0 0,0 0 1,-1 0-1,1 0 1,-1 0-1,0 1 1,-1-1-1,-3-7 1,-4-4-3934,-19-23 0,17 23 2862,-4-6-224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5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191 2 1260,'6'-1'28399,"-3"7"-29202,-2-6 518,3 8 604,-1 0 0,1 0 0,-1 0 0,-1 1 0,1-1 0,-2 1 0,1-1 0,-1 1 0,0 0 0,-1 14-1,-1-2-147,-1-1-1,-1 1 0,-8 28 0,3-21-315,-1 0 1,-1-1-1,-24 44 0,23-53-850,0 0-1,-1-1 0,-18 20 1,24-30-499,-1-1 0,-12 11 0,-1-6-3278,18-10 3544,0 0-1,0-1 0,-1 1 1,1-1-1,0 1 1,-5-1-1,7 0 1043,-1 0 0,1 0 1,-1 0-1,1 0 0,-1 0 0,1 0 0,0 0 0,-1 0 1,1 0-1,-1 0 0,1 0 0,0 0 0,-1-1 1,1 1-1,0 0 0,-1 0 0,1 0 0,0-1 0,-1 1 1,1 0-1,0-1 0,-1 1 0,1 0 0,0-1 1,0 1-1,0 0 0,-1-1 0,1 1 0,0 0 1,0-1-1,0 1 0,0 0 0,-1-1 0,1 1 0,0-1 1,0 1-1,0-1 0,0 1 0,0 0 0,0-1 1,0 1-1,0-1 0,0 1 0,1 0 0,-1-2 0,0-7-1539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5.6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13 1096,'15'2'10932,"0"-1"-3555,15-4-10,-21 2-6892,-1 0 1,1 0 0,15 2 0,31 1-892,-43-2-1594,-30-10-8200,11 9 7406,-1 0 1,0 0-1,-11 1 1,9 0 1208,-7 0-555</inkml:trace>
  <inkml:trace contextRef="#ctx0" brushRef="#br0" timeOffset="1">1 93 696,'0'11'1729,"-1"-7"622,1 0 0,0 0 0,1 0 0,-1-1 0,1 6 0,0-8-1660,-1 0 0,1 0 0,-1 0 1,1 0-1,-1 0 0,1 0 0,-1 0 1,1 0-1,0 0 0,0 0 0,0 1 1,10 4 1659,2-2-1338,0 0 0,0-1-1,0-1 1,22 2 0,56-4-1741,-50 0-1466,-23-3-5182,-15-20-11823,-1 11 16987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6.1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0 352,'-10'6'28626,"15"49"-25065,0 2-3333,-14 185-228,1-92 0,7-129-56,0-6-241,1 1 1,0 0 0,0-1-1,2 1 1,3 15 0,0-22-1200,-1-14-334,0-14-657,-4-8-1439,-1 1 0,-1-1 0,-1 1 0,-8-30 0,5 23 862,1 6 1186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6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6 1732,'18'-6'23663,"-12"6"-20008,3 1-5415,56 4 3454,-44-5-1661,0 2 0,-1 0 0,27 7 0,-44-8-70,-1-1 0,0 1 0,0 0 0,0 0 0,0 0 0,0 0-1,0 0 1,0 0 0,-1 1 0,1-1 0,0 1 0,-1-1 0,1 1 0,-1 0 0,1 0 0,-1-1 0,0 1 0,0 0-1,0 0 1,1 4 0,0-2-103,-1 1 0,0-1-1,0 1 1,-1 0-1,1 0 1,-1-1 0,0 1-1,-2 7 1,2-8 50,-2 0-1,1 0 1,0 0 0,-1 0 0,0 0 0,0-1-1,0 1 1,0 0 0,-1-1 0,1 0 0,-5 5-1,-5 4-204,-17 15-1,-46 29-111,48-38 651,2 1 0,-24 23 1,48-42-208,1 1 1,-1-1-1,1 0 1,-1 1-1,1-1 1,0 1-1,-1-1 1,1 1-1,0-1 0,-1 1 1,1-1-1,0 1 1,-1-1-1,1 1 1,0-1-1,0 1 1,0 0-1,0-1 1,-1 1-1,2 0-14,-1-1 0,0 0 0,0 0 0,1 1 0,-1-1 0,0 0 0,0 0 0,1 0 1,-1 0-1,0 1 0,1-1 0,-1 0 0,0 0 0,0 0 0,1 0 0,-1 0 0,0 0 0,1 0 0,-1 0 0,0 0 0,1 0 0,-1 0 0,0 0 0,1 0 0,31-6 824,-23 4-534,60-13 726,32-5-627,-83 17-388,-3 1-4,26-2 0,-37 4-16,0 0-1,0 1 1,0-1 0,0 1-1,0 0 1,0 0-1,0 0 1,0 0-1,0 1 1,-1-1-1,6 4 1,-7-3 3,0 0 0,0 0 0,0 0 0,0 0 1,0 0-1,0 0 0,-1 1 0,1-1 0,-1 1 0,0-1 1,0 1-1,0-1 0,0 1 0,0 0 0,-1 0 0,1-1 1,-1 1-1,1 0 0,-1 0 0,0 0 0,0-1 0,0 1 0,-1 0 1,0 4-1,-1 5-4,-1 0 0,0-1 0,-1 1 0,-7 14 0,3-9-201,0-1-1,-1 0 1,0 0-1,-2-1 0,0-1 1,0 0-1,-2 0 1,1-1-1,-2 0 1,0-1-1,0-1 0,-1 0 1,-27 14-1,41-24 74,-1-1-1,1 1 1,0 0-1,-1-1 1,1 1 0,-1-1-1,1 0 1,-1 1-1,1-1 1,-1 0 0,0 0-1,1 0 1,-1 0-1,1 0 1,-1 0-1,1-1 1,-1 1 0,1 0-1,-1-1 1,-1 0-1,1 0-310,0 0-1,1-1 1,-1 1-1,0-1 1,1 1-1,-1-1 1,0 1-1,1-1 1,0 0-1,-1 0 0,1 0 1,-1-3-1,-2-2-1466,2-1 0,-1 0-1,1 0 1,0 0 0,0 0-1,0-13 1,1-1-712,2-1 543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4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1 984,'4'1'2147,"1"-1"1,-1 1-1,1 1 0,-1-1 0,0 1 0,0-1 1,0 1-1,5 3 0,5 2 2781,-1-2-3781,9 2 1442,33 16-1,18 16-1274,-35-19-1368,46 19 0,88 18 54,-163-55 12,0 0-1,1-1 1,-1 0-1,15-1 1,0-4-3803,-23 4 3497,-1 0 1,0 0-1,1 0 1,-1 0-1,0-1 1,1 1-1,-1 0 0,0-1 1,1 1-1,-1 0 1,0 0-1,0-1 0,1 1 1,-1 0-1,0-1 1,0 1-1,0-1 1,1 1-1,-1 0 0,0-1 1,0 1-1,0 0 1,0-1-1,0 1 1,0-1-1,0 1 0,0-1 1,0 1-1,0 0 1,0-1-1,0 1 0,0-1 1,0 1-1,-1-1 1,-4-16-9220,3 12 7284,0-3-1005,-1-4 699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7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1900,'10'12'18645,"-8"-11"-17548,11 2 3288,-10-3-4891,65 4 4785,-42-4-3907,0-1 1,26-5-1,-31 6-957,-21 0 555,0 0 1,0 0 0,0 0-1,0 0 1,0 0-1,0 0 1,0 0 0,0 0-1,0 0 1,0 0-1,0 0 1,0 0 0,0 0-1,0 0 1,0 0-1,0 0 1,0 0 0,0 0-1,0 1 1,0-1-1,-1 0 1,1 0 0,0 0-1,0 0 1,0 0-1,0 0 1,0 0 0,0 0-1,0 0 1,0 0-1,0 0 1,0 0 0,0 0-1,0 0 1,1 0-1,-1 0 1,0 0 0,0 0-1,0 0 1,0 1-1,0-1 1,0 0 0,0 0-1,0 0 1,0 0-1,0 0 1,0 0 0,0 0-1,0 0 1,0 0-1,0 0 1,0 0 0,0 0-1,0 0 1,0 0-1,0 0 1,0 0 0,0 0-1,0 0 1,0 0-1,0 0 1,0 0 0,1 0-1,-1 0 1,-12 3-2264,-24 8 126,2 4 5412,31-14-2977,1 1 0,0 0 0,0 0-1,0 0 1,0 0 0,0 1-1,0-1 1,0 0 0,1 1-1,-1-1 1,1 1 0,0 0-1,-1-1 1,1 1 0,1 0-1,-1 0 1,-1 4 0,0 8 103,-3 30 1,5-41-373,-11 471 1,15-429 185,0 0-4812,-4-46 4530,0 0 1,0 0 0,0 0-1,0 0 1,0 0 0,0 0 0,0 0-1,0 0 1,-1 0 0,1-1-1,0 1 1,0 0-867,-1 0 867,1 0-1,0 0 1,0 0 0,0 0 0,0 0-1,0 0 1,0 0 0,0 0-1,0 0 1,0 0 0,-1 0-1,1 0 1,0 0 0,0 0 0,0 0-1,0 0 1,0 0 0,0 0-1,0 0 1,0 0 0,-1 0-1,1 0 1,0 0 0,0 0 0,0 0-1,0 1-866,-1-1 867,1 0 0,0 0-1,0 0 1,0 0 0,-5-7-3123,1-1 315,1-1 0,0 1 0,-2-13-1,0-10-1691,2 11 2598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7.4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93 36,'3'-6'1469,"5"-12"4541,-6 4 8328,2 10-8885,7 2-3434,11 1-1586,-19 1-14,14 0-281,0 0-1,0-2 0,0 0 1,0-1-1,0 0 1,23-9-1,-33 10-208,4-4-2497,-11 6 2453,0 0 1,0-1 0,0 1 0,0-1 0,0 1 0,0 0 0,0-1-1,0 1 1,0-1 0,-1 1 0,1 0 0,0-1 0,0 1-1,0 0 1,0-1 0,-1 1 0,1 0 0,0-1 0,-1 1-1,1 0 1,0 0 0,0-1 0,-1 1 0,1 0 0,0 0-1,-1-1 1,1 1 0,-1 0 0,1 0 0,0 0 0,-1 0 0,1 0-1,-1-1 1,-1 0-622,-1 0 1,1 0-1,-1 0 0,0 0 0,1 0 0,-1 1 1,0-1-1,1 1 0,-1-1 0,0 1 1,0 0-1,1 0 0,-1 1 0,0-1 0,-3 1 1,-4 2-2103,1 0 0,-18 8 0,22-9 2190,-15 7-1628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7.7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1476,'2'33'7148,"-2"-27"-4743,0 0 0,0 0-1,0 0 1,1 0-1,3 10 1,-4-14-1816,1 0 1,0-1 0,0 1 0,0 0 0,0 0-1,0-1 1,0 1 0,3 2 0,-2-2-403,0-1 0,0 1 0,0-1 0,0 0 0,0 1 0,0-1 0,1 0 0,2 1 0,8 2 271,0-1 0,-1-1-1,1 0 1,19 1-1,55-5-64,-27 0-350,-31 2-104,-15 1-169,1-1-1,0 0 1,29-6-1,-34 2-1487,-9-2-1250,-14-7-3180,11 11 5581,-3-1-2219,-1-1-1,1 1 0,-1 0 0,1 0 1,-13-4-1,8 2 436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8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1 252,'9'5'27737,"-6"0"-30908,0 0 3380,-1 0 0,0 0 0,1 0 0,-2 1 0,1-1-1,-1 0 1,1 1 0,-2-1 0,1 1 0,0 10 0,4 25 129,-4-34-541,0 0-1,0 0 1,0 0 0,-1 1 0,0-1 0,-1 8-1,-3 4-2805,-2-2-3519,-5-17-6102,2-9 10525,6 1 438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8.7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68 772,'22'-12'8112,"-15"7"-6098,1 1 0,-1 1-1,1-1 1,12-3-1,57-8 1552,-67 14-3175,-6 0-242,-1 1-1,1-1 1,-1 0 0,0 1 0,1-1 0,-1-1 0,0 1 0,0 0 0,0-1 0,0 0 0,4-2 0,-6 7 91,-1 0-1,1 0 0,-1 0 1,1-1-1,-1 1 1,0 5-1,11 125 252,0 1-1475,-10-118 509,-1-7-288,0 0 0,0 0 0,0 0 0,-1 0 0,-1 0-1,-4 15 1,6-24 483,0 1 1,0 0-1,0 0 0,-1-1 0,1 1 1,0 0-1,-1 0 0,1-1 0,0 1 1,-1 0-1,1-1 0,-1 1 0,1 0 1,-1-1-1,1 1 0,-1-1 0,0 1 1,1-1-1,-1 1 0,0-1 0,1 0 1,-1 1-1,0-1 0,1 0 0,-1 1 1,0-1-1,0 0 0,1 0 0,-1 0 1,0 0-1,0 0 0,0 0 1,1 0-1,-1 0 0,0 0 0,0 0 1,0 0-1,1 0 0,-2-1 0,-14-10-5769,7 1 4950,-1-2-247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9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19 80,'4'-18'16996,"2"26"-13577,-2 3-2598,-1-1-1,0 1 1,0 0-1,-1 0 1,1 13-1,-2-14-472,1 11-113,0 0 0,-2 1-1,0-1 1,-2 0-1,-5 30 1,4-36-523,0-1-1,-1 1 1,-1-1-1,-1 0 1,0-1 0,0 1-1,-2-1 1,-13 19-1,7-18-969,-4-5-3780,17-8 4668,0-1 0,1 0-1,-1 0 1,0 0 0,0 0 0,0 1-1,0-1 1,0-1 0,0 1-1,0 0 1,0 0 0,0 0-1,1 0 1,-1-1 0,0 1 0,0 0-1,0-1 1,0 1 0,0 0-1,1-1 1,-1 1 0,0-1-1,1 0 1,-1 1 0,0-1 0,1 0-1,-1 1 1,0-1 0,1 0-1,-1 0 1,1 1 0,-1-1-1,1 0 1,0 0 0,-1 0 0,1 0-1,0 1 1,0-1 0,-1-2-1,-1-6-1699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9.4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1 478 640,'4'0'1675,"0"0"1,0 0-1,1 0 0,-1 1 0,0 0 0,0-1 1,0 2-1,0-1 0,0 0 0,0 1 1,0 0-1,0 0 0,5 3 0,14 15-14,-6-2-1591,-1-1-1,-1 2 1,-1 0-1,0 1 1,18 35-1,-28-47-496,-3-4-411,1 0-1,0 0 0,0 0 1,6 6-1,-8-9 655,0-1-1,1 0 1,-1 0-1,0 0 1,0 0-1,0 0 1,1 0-1,-1 1 1,0-1-1,0 0 1,1 0-1,-1 0 0,0 0 1,0 0-1,1 0 1,-1 0-1,0 0 1,0 0-1,1 0 1,-1 0-1,0 0 1,0-1-1,1 1 1,-1 0-1,0 0 1,0 0-1,1 0 1,-1 0-1,0 0 0,0-1 1,0 1-1,1 0 1,-1 0-1,0 0 1,0 0-1,0-1 1,0 1-1,0 0 1,1 0-1,-1 0 1,0-1-1,0 1 1,0 0-1,0 0 1,0-1-1,0 1 1,0 0-1,0 0 0,0-1 1,0 1-1,4-16-5001,-4-21 176,0 10 3278</inkml:trace>
  <inkml:trace contextRef="#ctx0" brushRef="#br0" timeOffset="1">236 10 772,'2'3'17238,"4"-1"-16260,0 0 0,-1 0 0,1 0 0,0-1-1,0 1 1,0-2 0,0 1 0,12 0 0,-11-2-1456,-1 1 0,1-1 1,0 0-1,0 0 0,-1-1 0,1 0 1,11-6-1,-8-1-4097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8:59.8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0 600,'-32'60'6199,"31"-60"-6033,1 1 0,0-1 0,-1 1 0,1-1-1,0 1 1,0-1 0,-1 0 0,1 1 0,0-1-1,0 1 1,0-1 0,-1 1 0,1-1 0,0 1-1,0 0 1,0-1 0,0 1 0,0-1 0,0 1-1,0-1 1,0 1 0,0-1 0,1 1 0,-1-1-1,0 1 1,0-1 0,0 1 0,1-1 0,-1 1 0,0-1-1,0 1 1,1-1 0,-1 0 0,0 1 0,1-1-1,-1 1 1,1-1 0,-1 0 0,0 1 0,1-1-1,-1 0 1,1 0 0,-1 1 0,1-1 0,-1 0-1,1 0 1,-1 0 0,1 0 0,-1 1 0,1-1 0,-1 0-1,1 0 1,-1 0 0,2 0 0,5 0 1183,0 1 0,0-1 0,10-1 0,-6 0-1799,-8 2 471,0-1-1,0 0 1,0 0-1,0-1 1,0 1-1,0-1 1,0 1-1,0-1 1,0 0-1,-1 0 1,1 0-1,4-3 1,-7 4-20,1 0 0,-1 0-1,0-1 1,0 1 0,0 0 0,0 0-1,0 0 1,0 0 0,0 0 0,1 0 0,-1 0-1,0 0 1,0 0 0,0 0 0,0 0 0,0 0-1,0 0 1,1 0 0,-1 0 0,0 0 0,0 0-1,0 0 1,0 0 0,0 0 0,1 0 0,-1 0-1,0 0 1,0 0 0,0 0 0,0 0 0,0 0-1,0 0 1,1 0 0,-1 0 0,0 0-1,0 0 1,0 1 0,0-1 0,0 0 0,0 0-1,0 0 1,0 0 0,0 0 0,1 0 0,-1 0-1,0 1 1,0-1 0,0 0 0,0 0 0,0 0-1,0 0 1,0 0 0,0 0 0,0 1 0,0-1-1,0 0 1,0 0 0,0 0 0,0 0 0,0 0-1,0 1 1,0-1 0,0 0 0,0 0-1,0 0 1,0 0 0,0 13-80,0-12 96,5 121-107,-6-90-210,0-19 24,1 1-1,0-1 1,1 0-1,0 0 0,1 0 1,0 0-1,8 24 0,3-10-3092,-41-44-5692,-1-1 4420,21 13 3676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0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8 380 324,'-7'3'5738,"14"4"-2781,-5-5-2293,1 0 0,-1 0 0,0 0-1,0 0 1,0 1 0,0-1 0,0 0 0,0 1 0,-1 0 0,1-1 0,1 6 0,1 4 84,0 0-1,1 0 1,10 18 0,-8-16-401,-5-10-228,0 0-1,1 0 1,-1-1 0,1 1-1,0-1 1,0 0 0,0 1-1,5 3 1,-7-6-122,0 0 1,0-1-1,0 1 0,0-1 0,0 1 0,0-1 1,0 1-1,0-1 0,0 1 0,1-1 0,-1 0 1,0 0-1,0 0 0,0 0 0,0 0 0,1 0 1,-1 0-1,0 0 0,0 0 0,0 0 0,0-1 1,0 1-1,0 0 0,0-1 0,1 1 0,-1-1 1,0 1-1,0-1 0,0 1 0,-1-1 0,1 0 1,0 0-1,0 1 0,0-1 0,0 0 1,-1 0-1,2-2 0,0 1-297,0-1-1,-1 0 1,1 0-1,-1 1 1,0-1-1,0-1 1,0 1 0,0 0-1,0 0 1,-1 0-1,1 0 1,-1 0-1,0-6 1,-1-4-2138,0 0 0,-4-14 0,1 5-1154,3 16 2547,0 0 0,-1 0 1,-4-11-1,-1-3-522</inkml:trace>
  <inkml:trace contextRef="#ctx0" brushRef="#br0" timeOffset="1">33 118 460,'2'0'16650,"12"0"-10270,36-1-1397,3-4-3450,-37 3-1560,0-1 0,0-1 0,0 0 0,20-10 0,-30 12-115,-2 1-59,-1-1 1,1 0-1,-1 0 0,1 0 1,3-3-1,-6 4 50,0 1-1,-1-1 0,0 1 1,1-1-1,-1 1 0,1-1 0,-1 1 1,0-1-1,1 0 0,-1 1 0,0-1 1,1 0-1,-1 1 0,0-1 0,0 0 1,0 1-1,0-1 0,0 0 1,0 0-1,0 1 0,0-1 0,0 0 1,0 1-1,0-1 0,0 0 0,0 1 1,0-1-1,-1 0 0,1 1 0,0-1 1,-1 0-1,1 1 0,0-1 1,-2-1-1,-1-1-1192,0 0-1,-1-1 1,1 1 0,-1 0 0,0 1-1,1-1 1,-2 1 0,1-1 0,0 1-1,0 0 1,-1 1 0,1-1 0,-8-1-1,-1-1-448,-2-1-153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0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1264,'0'6'21374,"8"-7"-20715,-5 1-420,0 0 0,0 1 0,-1-1-1,1 0 1,0 1 0,0 0 0,0 0-1,-1-1 1,1 2 0,0-1-1,-1 0 1,1 0 0,-1 1 0,1 0-1,-1-1 1,0 1 0,1 0 0,-1 0-1,0 0 1,0 0 0,-1 1-1,1-1 1,2 4 0,1 4 41,-1 0 1,0 1-1,0-1 1,4 21-1,0 3-114,17 55-96,-13-41-74,21 51-1,-27-85 58,-1-1-1,2 0 0,0 0 1,8 11-1,-12-19 8,1-1-1,0 0 1,-1-1-1,1 1 1,1-1 0,-1 0-1,0 0 1,1 0-1,-1 0 1,1-1-1,0 0 1,0 0-1,0 0 1,6 1 0,0-1 30,-1 0 1,1-1-1,0 0 1,0-1-1,0 0 1,15-2-1,-6-2-64,0 0-1,29-10 1,-44 13-226,0-1 1,-1 0 0,1 0-1,-1-1 1,0 1 0,6-5-1,-10 6 91,0 1 0,0-1-1,0 1 1,0 0 0,0-1-1,0 1 1,0-1 0,0 1-1,0-1 1,0 1 0,0-1 0,0 1-1,-1-1 1,1 1 0,0 0-1,0-1 1,-1 1 0,1-1-1,0 1 1,0 0 0,-1-1 0,1 1-1,0 0 1,-1-1 0,1 1-1,-1 0 1,1 0 0,0-1 0,-1 1-1,1 0 1,-1 0 0,0-1-1,-16-8-2719,-22-9-5456,20 9 1630,-35-20 1,36 17 4514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7:15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0 187 476,'0'-4'25451,"5"6"-26248,-1 0 966,0 1 0,-1-1-1,1 1 1,-1 0 0,0 0-1,0 0 1,0 1-1,0-1 1,-1 1 0,4 6-1,-1-2-646,0 1 0,-1 1-1,4 15 1,-5-12-1989,-3-4-3692,-5-24-7027,0 3 10974</inkml:trace>
  <inkml:trace contextRef="#ctx0" brushRef="#br0" timeOffset="1">33 57 920,'23'10'12665,"-1"-4"-5731,-9-3-5610,0-2 0,0 1 0,18-2 0,16 0 806,73-10-1,-97 6-1773,-1-2 0,40-15 0,-1 0-311,-46 15-54,-10 4 5,0 1 0,0-1 0,0 1 1,0-1-1,0 2 0,0-1 0,0 0 0,0 1 0,1 0 0,-1 0 0,6 1 0,-9 0 7,-1 0 0,0-1 0,0 1 0,0 0 0,0 0 0,-1 0 0,1 0 0,0 0 0,0 0 0,0 0 0,-1 0 0,1 0 0,-1 0 0,1 0 0,-1 1 0,1-1 0,-1 0 0,1 0 0,-1 0 0,0 1 0,0-1 0,0 0 0,0 1 0,0 1 0,1 2-51,-1 1-1,-1-1 1,1 1 0,-2 8-1,1-9-406,0 0 0,-1 0 0,1 0 0,-1-1 1,0 1-1,-1 0 0,1-1 0,-1 0 0,0 1 0,0-1 0,0 0 0,0 0 0,-1-1 0,0 1 0,0-1 0,0 0 1,0 0-1,-7 4 0,1-1-1505,0-1 1,0 0-1,-1-1 0,1 0 1,-1-1-1,0 0 1,0-1-1,0 0 0,-19 1 1,7-5-122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0.9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223 1 688,'0'13'18393,"0"-12"-17759,5 3 4022,0 1-5774,-1-1 1413,-1 0-1,0 0 1,1 1-1,-1-1 0,-1 1 1,1 0-1,-1 0 0,0 0 1,0 0-1,0 0 0,-1 1 1,0-1-1,0 0 0,0 1 1,0-1-1,-1 1 0,0-1 1,-1 8-1,0-6-318,0 1 0,-1-1 0,1 0 0,-1 0 0,-1 0-1,0-1 1,0 1 0,0-1 0,0 1 0,-1-1 0,0 0 0,-1 0 0,-7 7 0,2-2-590,-1-1 1,0 0-1,-1 0 1,0-2-1,-14 9 1,20-15-111,1 1 0,0-1 0,-1 0 0,1-1 0,-1 1 1,-10 0-1,11-1-253,1-1 0,-1 0 0,0-1 0,0 1 0,1-1 0,-1 0 0,0 0 0,1 0 0,-6-3 1,8 3 538,0 0 0,0 0 0,0 0 0,0-1 0,0 1 0,0 0 0,1-1 0,-1 1 0,0-1 0,1 0 0,0 0 0,-1 1 0,-1-4 0,-7-17-1898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1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59 1296,'15'-16'4345,"-10"10"-213,1 0 1,-1 0-1,13-9 0,-16 14-3216,0 0-1,0-1 0,1 1 0,-1 0 0,1 0 0,3-1 0,-4 2-789,0 0-1,0-1 0,1 1 0,-1 0 1,0 0-1,0 1 0,0-1 0,4 1 0,-1 0-264,0 1 0,-1 0 0,0 0 0,1 0 0,-1 1 0,0-1 0,0 1 0,0 0 0,4 4 0,-4 3-1199,-4-7-1566</inkml:trace>
  <inkml:trace contextRef="#ctx0" brushRef="#br0" timeOffset="1">413 162 244,'0'0'264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2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75 912,'-13'14'25024,"11"-13"-23491,-3-1 2936,18-5-3640,-2-1-829,0 0 0,15-5 0,-11 4 0,98-34 0,-95 35 0,1-1 0,-15 6 0,-7 5-1481,-4 0-1796,-41-2-14576,47-2 17237,-1 0 1,1 0 0,-1 0 0,0 0-1,1 0 1,-1 0 0,1 0-1,-1-1 1,1 1 0,-4-1 0,-4-4-1781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3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0 1032,'8'12'22218,"-4"-8"-24366,3 1 2221,0 1 0,0-1 0,-1 2 0,0-1 0,10 13 0,-14-16-60,0 1-1,0-1 1,0 0 0,-1 1 0,0-1 0,1 1 0,-1-1 0,-1 1 0,1 0 0,0-1 0,-1 1 0,0 0 0,0 0 0,0-1 0,0 1 0,-1 5 0,-3 11 2,0 0 1,-2-1-1,0 0 0,-1 0 1,-1-1-1,-17 30 0,0-11 818,5-14 2584,26-22-1603,4-3-988,33-20 75,2 2 0,0 3 0,68-18 1,-28 10-497,-74 21-405,0-1 0,12-6 0,-10 4 0,-11 6 0,0 2 0,-1 0 0,-1 1 0,1 0 0,-1 0 0,1-1 0,-1 1 0,0 0 0,0 3 0,0-5 0,21 162 0,-2-10 0,4 31 0,-11-81 0,-12-101 0,0 0 0,1 0 0,-1 0 0,0 1 0,0-1 0,0 0 0,0 0 0,0 0 0,0 0 0,0 0 0,0 0 0,-1 1 0,1-1 0,0 0 0,-1 0 0,1 0 0,0 0 0,-1 0 0,0 0 0,1 0 0,-1 0 0,0 0 0,1-1 0,-1 1 0,0 0 0,0 0 0,0 0 0,1-1 0,-1 1 0,0 0 0,0-1 0,-2 1 0,-2 0 0,1 0 0,-1 0 0,1-1 0,-1 0 0,0 0 0,-8-1 0,8 1 0,-47-5 8,0-2 1,1-2-1,-75-23 0,10-13-5165,109 42 4838,-1-1 1,1 0-1,0 0 1,0-1-1,0 0 1,0 0-1,1-1 1,0 1-1,-6-9 1,11 13 513,0 0 0,0 0 0,0 0 1,1-1-1,-1 1 0,0 0 0,1-1 1,-1 1-1,1 0 0,0-1 0,-1 1 1,1-1-1,0 1 0,0 0 1,0-1-1,0 1 0,0-1 0,0 1 1,0-1-1,0 1 0,1-1 0,-1 1 1,0 0-1,1-1 0,0 1 0,-1 0 1,1-1-1,0 1 0,-1 0 0,1 0 1,1-2-1,0 1-23,1-1 0,-1 0-1,1 1 1,0 0 0,0 0 0,0 0-1,0 0 1,0 0 0,0 0 0,0 1-1,6-3 1,182-42-172,-68 18 0,-107 24 0,-9 2 0,0 0 0,0 0 0,0 1 0,0 0 0,8 0 0,-14 2 0,-5 1-887,1-2 51,-4 0-1233,0-1-1,-1 1 1,1-1 0,0-1-1,0 1 1,-1-1-1,1-1 1,1 1-1,-1-1 1,0-1 0,1 1-1,-11-8 1,4-1-509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4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1132,'20'10'15531,"1"-1"-6743,5 1-4745,15 4-5614,-1 1-1014,-13-5 4762,-10-4-2183,-12-5-35,-1 1-1,1-1 1,0 1-1,-1 0 0,0 0 1,1 0-1,-1 1 1,0-1-1,0 1 1,0 0-1,5 6 0,-9-8 29,1 0-1,-1 0 0,0-1 0,0 1 0,0 0 0,0 0 0,0 0 0,0 0 0,0 0 0,0 0 0,0 0 0,0 0 0,0 0 0,0 0 1,-1 0-1,1 0 0,-1 1 0,-7 16-56,7-16 58,0 0 4,-9 18-84,0 0 1,-1 0 0,-26 32 0,-28 19-153,-19 25 841,83-96-525,1 0 1,0 1 0,-1-1-1,1 0 1,0 1-1,-1-1 1,1 0 0,0 1-1,0-1 1,-1 0-1,1 1 1,0-1-1,0 1 1,0-1 0,0 0-1,-1 1 1,1-1-1,0 1 1,0-1 0,0 1-1,0-1 1,0 0-1,0 1 1,0-1 0,0 1-1,0-1 1,0 1-1,1-1 1,-1 0 0,0 1-1,0-1 1,0 1-1,0-1 1,1 1 0,0 0 59,0-1 0,0 1 0,0-1 1,1 1-1,-1-1 0,0 1 1,0-1-1,0 0 0,0 0 1,1 1-1,-1-1 0,2 0 1,7 0 455,0-1 1,13-2-1,156-29-509,-115 20-75,-43 8-30,-1 2 0,30 0 0,-50 2-409,-12-6-13730,9 3 11626,0 0 1088,0 1-1,0-1 1,1 0 0,-1 0 0,1-1-1,0 1 1,-3-6 0,-2-7-1009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5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11 420,'11'-10'27611,"-10"10"-27460,-1-1-1,0 1 1,0 0-1,0 0 1,0 0-1,1 0 1,5 2 1833,5 5-1063,-8-1-815,1 1 1,-1 0-1,-1-1 1,1 1 0,-1 0-1,0 0 1,1 13 0,3 57-251,-5-54 212,12 169-68,-12-178-121,3 31-405,4-19-4343,-25-48-20334,14 14 23347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5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18 155 1300,'4'5'17605,"-2"3"-11208,0 14-8861,-2-12 3804,4 20-912,1 1 0,12 35 0,-13-53-390,1-1 0,0 1 0,1-1-1,0 0 1,1-1 0,0 1 0,14 15 0,-19-24-37,0-1 0,0 0 0,1 0 0,-1 0 0,0 0 0,1-1 1,-1 1-1,1-1 0,-1 1 0,1-1 0,0 0 0,0 0 0,0 0 0,-1-1 0,1 1 0,0 0 0,0-1 0,0 0 0,0 0 0,6 0 1,-5-1 3,0 0 0,0 0 0,0 0 1,0 0-1,-1-1 0,1 0 0,0 0 1,-1 0-1,1 0 0,-1 0 0,1-1 1,-1 1-1,0-1 0,3-4 0,2-2 9,-1 0 0,0-1 0,0 0 0,-1-1-1,-1 1 1,0-1 0,0 0 0,-1 0 0,0-1 0,3-23-1,-3 11 82,-2 0 0,-1 0 0,0-1 0,-5-33 0,2 44 271,0 1-1,-1-1 0,-1 0 1,0 1-1,-1 0 1,-7-14-1,11 25-230,0 0 0,0 0 0,0 0 0,0 1 0,0-1 0,-1 0 0,1 0 0,-1 1 0,1-1 0,-1 1 0,0 0-1,1-1 1,-1 1 0,0 0 0,0 0 0,0 0 0,0 0 0,0 1 0,0-1 0,-2 0 0,0 0-60,0 1 0,1 0 1,-1 0-1,1 0 0,-1 1 0,1-1 1,-1 1-1,1 0 0,-1 0 0,1 0 1,-5 2-1,-2 2-78,0 1 0,0 0 0,1 0 0,0 1 0,0 1 0,-14 13 0,5-1 6,-17 26-1,28-36-485,1 0 0,0 0-1,1 1 1,0 0-1,-4 11 1,4-6-1251,-2 4-2346,5-6-2852,4-10 1178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5.9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8 173 8,'9'4'792,"-2"-1"4473,9 4 11488,-2-6-12649,-13 0-4025,0-1 1,0 0-1,0 1 1,0-1-1,0 1 1,0-1-1,0 1 1,0 0-1,0-1 1,0 1-1,0 0 1,-1-1-1,1 1 1,0 0-1,0 0 1,-1 0-1,1 0 1,0 0-1,-1 0 1,1 0-1,-1 0 0,1 0 1,-1 0-1,0 1 1,10 30 720,-10-29-780,5 20 11,1 0 0,1-1 0,0 1 0,2-2 0,1 1 0,0-1 0,19 26 0,-28-45-30,0 0 0,0-1-1,1 1 1,-1-1-1,0 1 1,1-1 0,-1 1-1,1-1 1,-1 0-1,1 0 1,-1 0 0,1 0-1,0 0 1,0 0-1,0 0 1,-1-1 0,1 1-1,0-1 1,0 1-1,0-1 1,0 0 0,0 0-1,0 1 1,0-1-1,0-1 1,0 1 0,0 0-1,0 0 1,0-1-1,0 1 1,0-1 0,-1 0-1,1 1 1,0-1-1,0 0 1,-1 0 0,1 0-1,0 0 1,2-3 0,2-1 25,-1 0 0,0 0 1,0 0-1,0-1 0,0 0 1,-1 0-1,0 0 1,0-1-1,4-10 0,-2 0 153,0-1 0,-2 0-1,0 0 1,-1 0 0,0 0 0,-2-1-1,0 1 1,-1-1 0,-1 1-1,-1 0 1,0-1 0,-2 1-1,-7-25 1,9 34-179,-16-41 0,17 46 0,-2 0 0,1-1 0,0 1 0,-1 1 0,0-1 0,0 0 0,0 1 0,-7-7 0,9 9 0,-1 0 0,1 0 0,-1 0 0,1 0 0,-1 1 0,0-1 0,1 0 0,-1 1 0,0-1 0,1 1 0,-1 0 0,0-1 0,0 1 0,0 0 0,1 0 0,-3 0 0,0 1 0,1 0 0,-1 0 0,1 0 0,-1 0 0,1 0 0,0 1 0,-6 2 0,1 2 0,-1 0 0,1 0 0,0 1 0,-11 12 0,-32 45-2194,28-31-3780,-3-3-4455,16-17 6069,-5 4-2716,10-12 4870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08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21 788,'-15'-20'27845,"43"20"-26600,-10-1-667,0 1-1,0 1 1,0 1 0,29 6 0,-35-5-578,0 1 0,23 11 0,-31-12 0,1 0 0,0 0 0,-1 0 0,1 0 0,-1 1 0,0 0 0,0 0 0,0 0 0,3 6 0,-6-8 0,0 0 0,0 0 0,0 0 0,-1 0 0,1 0 0,-1 1 0,1-1 0,-1 0 0,0 1 0,0-1 0,0 0 0,0 1 0,0-1 0,0 0 0,-1 0 0,0 3 0,-2 7 0,-9 20 0,8-24 0,-1 4 0,-2 0 0,1-1 0,-1 0 0,-13 16 0,3-5 0,8-12 0,1-1 0,-2 0 0,1 0 0,-1-1 0,-18 11 0,9-5 0,2-3 0,-1-1 0,0-1 0,-1-1 0,-29 10 0,25-10 0,0 1 0,-31 17 0,53-25 0,0-1 0,0 0 0,0 1 0,1-1 0,-1 0 0,0 1 0,0-1 0,0 0 0,1 1 0,-1-1 0,0 1 0,1 0 0,-1-1 0,0 1 0,1-1 0,-1 1 0,1 0 0,-1 0 0,10-3 0,60-19 0,15-3 0,56-1 0,-110 22 0,0 1 0,51 3 0,-59 1 0,23 7 0,-20-4 0,-19-3 0,-2-2 0,0 1 0,-1 0 0,1 0 0,-1 0 0,7 3 0,-14-1-2322,-13 2-5866,14-4 6860,0-1 0,0 0 0,0 1 0,0-1 0,0 0 0,0-1 0,0 1-1,0 0 1,0-1 0,0 0 0,0 1 0,0-1 0,-4-2 0,-3-7-1336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1:09:21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73 40,'0'6'1325,"0"-5"-943,0 0 0,0 0 1,0 1-1,0-1 0,0 0 1,0 0-1,0 0 0,0 1 1,0-1-1,-1 0 0,1 0 1,0 0-1,-1 0 0,1 0 1,-1 0-1,1 0 0,-2 2 1,-12 1 15845,13-4-16019,1 0-145,-1 0 1,1 0-1,0 0 1,0 0-1,0 0 1,0 0-1,0 0 1,-1 0-1,1 0 1,0 0 0,0 0-1,0 0 1,0 0-1,0 0 1,0 0-1,-1 1 1,1-1-1,0 0 1,0 0-1,0 0 1,0 0 0,0 0-1,0 0 1,0 0-1,0 0 1,0 1-1,-1-1 1,1 0-1,0 0 1,0 0-1,0 0 1,0 0 0,0 0-1,0 1 1,0-1-1,0 0 1,0 0-1,0 0 1,0 0-1,0 0 1,0 1-1,0-1 1,0 0 0,0 0-1,0 0 1,0 0-1,0 0 1,0 0-1,0 1 1,0-1-1,0 0 1,1 0-1,-1 0 1,0 0 0,0 0-1,0 0 1,0 0-1,0 1 1,0-1-1,0 0 1,0 0-1,0 0 1,1 0-1,6 7 1318,2-4-1021,0 0 0,0-1 1,1-1-1,-1 1 0,1-1 0,11-1 0,20-1-354,-1-1 1,0-3-1,0-1 0,0-2 0,46-15 0,-41 9-682,-45 13 581,0 1 1,0 0-1,0 0 0,1 0 0,-1 0 0,0 0 0,0 0 1,0 0-1,0 0 0,0 0 0,0 0 0,0-1 1,1 1-1,-1 0 0,0 0 0,0 0 0,0 0 0,0 0 1,0 0-1,0-1 0,0 1 0,0 0 0,0 0 0,0 0 1,0 0-1,0 0 0,0-1 0,0 1 0,0 0 1,0 0-1,0 0 0,0 0 0,0-1 0,0 1 0,0 0 1,0 0-1,0 0 0,0 0 0,0 0 0,0 0 0,0-1 1,0 1-1,0 0 0,-1 0 0,1 0 0,0 0 0,0 0 1,0 0-1,0 0 0,0-1 0,0 1 0,-1 0 1,1 0-1,0 0 0,0 0 0,0 0 0,0 0 0,0 0 1,0 0-1,-1 0 0,1 0 0,0 0 0,0 0 0,-1 0 1,-15-7-3814,5 3 1218,-46-27-11647,33 19 11007,7 2 1680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.png"/><Relationship Id="rId21" Type="http://schemas.openxmlformats.org/officeDocument/2006/relationships/image" Target="../media/image32.png"/><Relationship Id="rId42" Type="http://schemas.openxmlformats.org/officeDocument/2006/relationships/customXml" Target="../ink/ink19.xml"/><Relationship Id="rId63" Type="http://schemas.openxmlformats.org/officeDocument/2006/relationships/image" Target="../media/image53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101.png"/><Relationship Id="rId170" Type="http://schemas.openxmlformats.org/officeDocument/2006/relationships/customXml" Target="../ink/ink83.xml"/><Relationship Id="rId191" Type="http://schemas.openxmlformats.org/officeDocument/2006/relationships/image" Target="../media/image117.png"/><Relationship Id="rId107" Type="http://schemas.openxmlformats.org/officeDocument/2006/relationships/image" Target="../media/image75.png"/><Relationship Id="rId11" Type="http://schemas.openxmlformats.org/officeDocument/2006/relationships/image" Target="../media/image27.png"/><Relationship Id="rId32" Type="http://schemas.openxmlformats.org/officeDocument/2006/relationships/customXml" Target="../ink/ink14.xml"/><Relationship Id="rId53" Type="http://schemas.openxmlformats.org/officeDocument/2006/relationships/image" Target="../media/image48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96.png"/><Relationship Id="rId5" Type="http://schemas.openxmlformats.org/officeDocument/2006/relationships/image" Target="../media/image24.png"/><Relationship Id="rId95" Type="http://schemas.openxmlformats.org/officeDocument/2006/relationships/image" Target="../media/image69.png"/><Relationship Id="rId160" Type="http://schemas.openxmlformats.org/officeDocument/2006/relationships/customXml" Target="../ink/ink78.xml"/><Relationship Id="rId181" Type="http://schemas.openxmlformats.org/officeDocument/2006/relationships/image" Target="../media/image112.png"/><Relationship Id="rId22" Type="http://schemas.openxmlformats.org/officeDocument/2006/relationships/customXml" Target="../ink/ink9.xml"/><Relationship Id="rId43" Type="http://schemas.openxmlformats.org/officeDocument/2006/relationships/image" Target="../media/image43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91.png"/><Relationship Id="rId85" Type="http://schemas.openxmlformats.org/officeDocument/2006/relationships/image" Target="../media/image64.png"/><Relationship Id="rId150" Type="http://schemas.openxmlformats.org/officeDocument/2006/relationships/customXml" Target="../ink/ink73.xml"/><Relationship Id="rId171" Type="http://schemas.openxmlformats.org/officeDocument/2006/relationships/image" Target="../media/image107.png"/><Relationship Id="rId192" Type="http://schemas.openxmlformats.org/officeDocument/2006/relationships/customXml" Target="../ink/ink94.xml"/><Relationship Id="rId12" Type="http://schemas.openxmlformats.org/officeDocument/2006/relationships/customXml" Target="../ink/ink4.xml"/><Relationship Id="rId33" Type="http://schemas.openxmlformats.org/officeDocument/2006/relationships/image" Target="../media/image38.png"/><Relationship Id="rId108" Type="http://schemas.openxmlformats.org/officeDocument/2006/relationships/customXml" Target="../ink/ink52.xml"/><Relationship Id="rId129" Type="http://schemas.openxmlformats.org/officeDocument/2006/relationships/image" Target="../media/image86.png"/><Relationship Id="rId54" Type="http://schemas.openxmlformats.org/officeDocument/2006/relationships/customXml" Target="../ink/ink25.xml"/><Relationship Id="rId75" Type="http://schemas.openxmlformats.org/officeDocument/2006/relationships/image" Target="../media/image59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102.png"/><Relationship Id="rId182" Type="http://schemas.openxmlformats.org/officeDocument/2006/relationships/customXml" Target="../ink/ink89.xml"/><Relationship Id="rId6" Type="http://schemas.openxmlformats.org/officeDocument/2006/relationships/customXml" Target="../ink/ink1.xml"/><Relationship Id="rId23" Type="http://schemas.openxmlformats.org/officeDocument/2006/relationships/image" Target="../media/image33.png"/><Relationship Id="rId119" Type="http://schemas.openxmlformats.org/officeDocument/2006/relationships/image" Target="../media/image81.png"/><Relationship Id="rId44" Type="http://schemas.openxmlformats.org/officeDocument/2006/relationships/customXml" Target="../ink/ink20.xml"/><Relationship Id="rId65" Type="http://schemas.openxmlformats.org/officeDocument/2006/relationships/image" Target="../media/image54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97.png"/><Relationship Id="rId172" Type="http://schemas.openxmlformats.org/officeDocument/2006/relationships/customXml" Target="../ink/ink84.xml"/><Relationship Id="rId193" Type="http://schemas.openxmlformats.org/officeDocument/2006/relationships/image" Target="../media/image118.png"/><Relationship Id="rId13" Type="http://schemas.openxmlformats.org/officeDocument/2006/relationships/image" Target="../media/image28.png"/><Relationship Id="rId109" Type="http://schemas.openxmlformats.org/officeDocument/2006/relationships/image" Target="../media/image76.png"/><Relationship Id="rId34" Type="http://schemas.openxmlformats.org/officeDocument/2006/relationships/customXml" Target="../ink/ink15.xml"/><Relationship Id="rId55" Type="http://schemas.openxmlformats.org/officeDocument/2006/relationships/image" Target="../media/image49.png"/><Relationship Id="rId76" Type="http://schemas.openxmlformats.org/officeDocument/2006/relationships/customXml" Target="../ink/ink36.xml"/><Relationship Id="rId97" Type="http://schemas.openxmlformats.org/officeDocument/2006/relationships/image" Target="../media/image70.png"/><Relationship Id="rId120" Type="http://schemas.openxmlformats.org/officeDocument/2006/relationships/customXml" Target="../ink/ink58.xml"/><Relationship Id="rId141" Type="http://schemas.openxmlformats.org/officeDocument/2006/relationships/image" Target="../media/image92.png"/><Relationship Id="rId7" Type="http://schemas.openxmlformats.org/officeDocument/2006/relationships/image" Target="../media/image25.png"/><Relationship Id="rId162" Type="http://schemas.openxmlformats.org/officeDocument/2006/relationships/customXml" Target="../ink/ink79.xml"/><Relationship Id="rId183" Type="http://schemas.openxmlformats.org/officeDocument/2006/relationships/image" Target="../media/image113.png"/><Relationship Id="rId2" Type="http://schemas.openxmlformats.org/officeDocument/2006/relationships/tags" Target="../tags/tag35.xml"/><Relationship Id="rId29" Type="http://schemas.openxmlformats.org/officeDocument/2006/relationships/image" Target="../media/image36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44.png"/><Relationship Id="rId66" Type="http://schemas.openxmlformats.org/officeDocument/2006/relationships/customXml" Target="../ink/ink31.xml"/><Relationship Id="rId87" Type="http://schemas.openxmlformats.org/officeDocument/2006/relationships/image" Target="../media/image65.png"/><Relationship Id="rId110" Type="http://schemas.openxmlformats.org/officeDocument/2006/relationships/customXml" Target="../ink/ink53.xml"/><Relationship Id="rId115" Type="http://schemas.openxmlformats.org/officeDocument/2006/relationships/image" Target="../media/image79.png"/><Relationship Id="rId131" Type="http://schemas.openxmlformats.org/officeDocument/2006/relationships/image" Target="../media/image87.png"/><Relationship Id="rId136" Type="http://schemas.openxmlformats.org/officeDocument/2006/relationships/customXml" Target="../ink/ink66.xml"/><Relationship Id="rId157" Type="http://schemas.openxmlformats.org/officeDocument/2006/relationships/image" Target="../media/image100.png"/><Relationship Id="rId178" Type="http://schemas.openxmlformats.org/officeDocument/2006/relationships/customXml" Target="../ink/ink87.xml"/><Relationship Id="rId61" Type="http://schemas.openxmlformats.org/officeDocument/2006/relationships/image" Target="../media/image52.png"/><Relationship Id="rId82" Type="http://schemas.openxmlformats.org/officeDocument/2006/relationships/customXml" Target="../ink/ink39.xml"/><Relationship Id="rId152" Type="http://schemas.openxmlformats.org/officeDocument/2006/relationships/customXml" Target="../ink/ink74.xml"/><Relationship Id="rId173" Type="http://schemas.openxmlformats.org/officeDocument/2006/relationships/image" Target="../media/image108.png"/><Relationship Id="rId194" Type="http://schemas.openxmlformats.org/officeDocument/2006/relationships/customXml" Target="../ink/ink95.xml"/><Relationship Id="rId199" Type="http://schemas.openxmlformats.org/officeDocument/2006/relationships/image" Target="../media/image121.png"/><Relationship Id="rId19" Type="http://schemas.openxmlformats.org/officeDocument/2006/relationships/image" Target="../media/image31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39.png"/><Relationship Id="rId56" Type="http://schemas.openxmlformats.org/officeDocument/2006/relationships/customXml" Target="../ink/ink26.xml"/><Relationship Id="rId77" Type="http://schemas.openxmlformats.org/officeDocument/2006/relationships/image" Target="../media/image60.png"/><Relationship Id="rId100" Type="http://schemas.openxmlformats.org/officeDocument/2006/relationships/customXml" Target="../ink/ink48.xml"/><Relationship Id="rId105" Type="http://schemas.openxmlformats.org/officeDocument/2006/relationships/image" Target="../media/image74.png"/><Relationship Id="rId126" Type="http://schemas.openxmlformats.org/officeDocument/2006/relationships/customXml" Target="../ink/ink61.xml"/><Relationship Id="rId147" Type="http://schemas.openxmlformats.org/officeDocument/2006/relationships/image" Target="../media/image95.png"/><Relationship Id="rId168" Type="http://schemas.openxmlformats.org/officeDocument/2006/relationships/customXml" Target="../ink/ink82.xml"/><Relationship Id="rId8" Type="http://schemas.openxmlformats.org/officeDocument/2006/relationships/customXml" Target="../ink/ink2.xml"/><Relationship Id="rId51" Type="http://schemas.openxmlformats.org/officeDocument/2006/relationships/image" Target="../media/image47.png"/><Relationship Id="rId72" Type="http://schemas.openxmlformats.org/officeDocument/2006/relationships/customXml" Target="../ink/ink34.xml"/><Relationship Id="rId93" Type="http://schemas.openxmlformats.org/officeDocument/2006/relationships/image" Target="../media/image68.png"/><Relationship Id="rId98" Type="http://schemas.openxmlformats.org/officeDocument/2006/relationships/customXml" Target="../ink/ink47.xml"/><Relationship Id="rId121" Type="http://schemas.openxmlformats.org/officeDocument/2006/relationships/image" Target="../media/image82.png"/><Relationship Id="rId142" Type="http://schemas.openxmlformats.org/officeDocument/2006/relationships/customXml" Target="../ink/ink69.xml"/><Relationship Id="rId163" Type="http://schemas.openxmlformats.org/officeDocument/2006/relationships/image" Target="../media/image103.png"/><Relationship Id="rId184" Type="http://schemas.openxmlformats.org/officeDocument/2006/relationships/customXml" Target="../ink/ink90.xml"/><Relationship Id="rId189" Type="http://schemas.openxmlformats.org/officeDocument/2006/relationships/image" Target="../media/image116.png"/><Relationship Id="rId3" Type="http://schemas.openxmlformats.org/officeDocument/2006/relationships/tags" Target="../tags/tag36.xml"/><Relationship Id="rId25" Type="http://schemas.openxmlformats.org/officeDocument/2006/relationships/image" Target="../media/image34.png"/><Relationship Id="rId46" Type="http://schemas.openxmlformats.org/officeDocument/2006/relationships/customXml" Target="../ink/ink21.xml"/><Relationship Id="rId67" Type="http://schemas.openxmlformats.org/officeDocument/2006/relationships/image" Target="../media/image55.png"/><Relationship Id="rId116" Type="http://schemas.openxmlformats.org/officeDocument/2006/relationships/customXml" Target="../ink/ink56.xml"/><Relationship Id="rId137" Type="http://schemas.openxmlformats.org/officeDocument/2006/relationships/image" Target="../media/image90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42.png"/><Relationship Id="rId62" Type="http://schemas.openxmlformats.org/officeDocument/2006/relationships/customXml" Target="../ink/ink29.xml"/><Relationship Id="rId83" Type="http://schemas.openxmlformats.org/officeDocument/2006/relationships/image" Target="../media/image63.png"/><Relationship Id="rId88" Type="http://schemas.openxmlformats.org/officeDocument/2006/relationships/customXml" Target="../ink/ink42.xml"/><Relationship Id="rId111" Type="http://schemas.openxmlformats.org/officeDocument/2006/relationships/image" Target="../media/image77.png"/><Relationship Id="rId132" Type="http://schemas.openxmlformats.org/officeDocument/2006/relationships/customXml" Target="../ink/ink64.xml"/><Relationship Id="rId153" Type="http://schemas.openxmlformats.org/officeDocument/2006/relationships/image" Target="../media/image98.png"/><Relationship Id="rId174" Type="http://schemas.openxmlformats.org/officeDocument/2006/relationships/customXml" Target="../ink/ink85.xml"/><Relationship Id="rId179" Type="http://schemas.openxmlformats.org/officeDocument/2006/relationships/image" Target="../media/image111.png"/><Relationship Id="rId195" Type="http://schemas.openxmlformats.org/officeDocument/2006/relationships/image" Target="../media/image119.png"/><Relationship Id="rId190" Type="http://schemas.openxmlformats.org/officeDocument/2006/relationships/customXml" Target="../ink/ink93.xml"/><Relationship Id="rId15" Type="http://schemas.openxmlformats.org/officeDocument/2006/relationships/image" Target="../media/image29.png"/><Relationship Id="rId36" Type="http://schemas.openxmlformats.org/officeDocument/2006/relationships/customXml" Target="../ink/ink16.xml"/><Relationship Id="rId57" Type="http://schemas.openxmlformats.org/officeDocument/2006/relationships/image" Target="../media/image50.png"/><Relationship Id="rId106" Type="http://schemas.openxmlformats.org/officeDocument/2006/relationships/customXml" Target="../ink/ink51.xml"/><Relationship Id="rId127" Type="http://schemas.openxmlformats.org/officeDocument/2006/relationships/image" Target="../media/image85.png"/><Relationship Id="rId10" Type="http://schemas.openxmlformats.org/officeDocument/2006/relationships/customXml" Target="../ink/ink3.xml"/><Relationship Id="rId31" Type="http://schemas.openxmlformats.org/officeDocument/2006/relationships/image" Target="../media/image37.png"/><Relationship Id="rId52" Type="http://schemas.openxmlformats.org/officeDocument/2006/relationships/customXml" Target="../ink/ink24.xml"/><Relationship Id="rId73" Type="http://schemas.openxmlformats.org/officeDocument/2006/relationships/image" Target="../media/image58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Relationship Id="rId122" Type="http://schemas.openxmlformats.org/officeDocument/2006/relationships/customXml" Target="../ink/ink59.xml"/><Relationship Id="rId143" Type="http://schemas.openxmlformats.org/officeDocument/2006/relationships/image" Target="../media/image93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106.png"/><Relationship Id="rId185" Type="http://schemas.openxmlformats.org/officeDocument/2006/relationships/image" Target="../media/image1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Relationship Id="rId180" Type="http://schemas.openxmlformats.org/officeDocument/2006/relationships/customXml" Target="../ink/ink88.xml"/><Relationship Id="rId26" Type="http://schemas.openxmlformats.org/officeDocument/2006/relationships/customXml" Target="../ink/ink11.xml"/><Relationship Id="rId47" Type="http://schemas.openxmlformats.org/officeDocument/2006/relationships/image" Target="../media/image45.png"/><Relationship Id="rId68" Type="http://schemas.openxmlformats.org/officeDocument/2006/relationships/customXml" Target="../ink/ink32.xml"/><Relationship Id="rId89" Type="http://schemas.openxmlformats.org/officeDocument/2006/relationships/image" Target="../media/image66.png"/><Relationship Id="rId112" Type="http://schemas.openxmlformats.org/officeDocument/2006/relationships/customXml" Target="../ink/ink54.xml"/><Relationship Id="rId133" Type="http://schemas.openxmlformats.org/officeDocument/2006/relationships/image" Target="../media/image88.png"/><Relationship Id="rId154" Type="http://schemas.openxmlformats.org/officeDocument/2006/relationships/customXml" Target="../ink/ink75.xml"/><Relationship Id="rId175" Type="http://schemas.openxmlformats.org/officeDocument/2006/relationships/image" Target="../media/image109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37" Type="http://schemas.openxmlformats.org/officeDocument/2006/relationships/image" Target="../media/image40.png"/><Relationship Id="rId58" Type="http://schemas.openxmlformats.org/officeDocument/2006/relationships/customXml" Target="../ink/ink27.xml"/><Relationship Id="rId79" Type="http://schemas.openxmlformats.org/officeDocument/2006/relationships/image" Target="../media/image61.png"/><Relationship Id="rId102" Type="http://schemas.openxmlformats.org/officeDocument/2006/relationships/customXml" Target="../ink/ink49.xml"/><Relationship Id="rId123" Type="http://schemas.openxmlformats.org/officeDocument/2006/relationships/image" Target="../media/image83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104.png"/><Relationship Id="rId186" Type="http://schemas.openxmlformats.org/officeDocument/2006/relationships/customXml" Target="../ink/ink91.xml"/><Relationship Id="rId27" Type="http://schemas.openxmlformats.org/officeDocument/2006/relationships/image" Target="../media/image35.png"/><Relationship Id="rId48" Type="http://schemas.openxmlformats.org/officeDocument/2006/relationships/customXml" Target="../ink/ink22.xml"/><Relationship Id="rId69" Type="http://schemas.openxmlformats.org/officeDocument/2006/relationships/image" Target="../media/image56.png"/><Relationship Id="rId113" Type="http://schemas.openxmlformats.org/officeDocument/2006/relationships/image" Target="../media/image78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99.png"/><Relationship Id="rId176" Type="http://schemas.openxmlformats.org/officeDocument/2006/relationships/customXml" Target="../ink/ink86.xml"/><Relationship Id="rId197" Type="http://schemas.openxmlformats.org/officeDocument/2006/relationships/image" Target="../media/image120.png"/><Relationship Id="rId201" Type="http://schemas.openxmlformats.org/officeDocument/2006/relationships/image" Target="../media/image122.png"/><Relationship Id="rId17" Type="http://schemas.openxmlformats.org/officeDocument/2006/relationships/image" Target="../media/image30.png"/><Relationship Id="rId38" Type="http://schemas.openxmlformats.org/officeDocument/2006/relationships/customXml" Target="../ink/ink17.xml"/><Relationship Id="rId59" Type="http://schemas.openxmlformats.org/officeDocument/2006/relationships/image" Target="../media/image51.png"/><Relationship Id="rId103" Type="http://schemas.openxmlformats.org/officeDocument/2006/relationships/image" Target="../media/image73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67.png"/><Relationship Id="rId145" Type="http://schemas.openxmlformats.org/officeDocument/2006/relationships/image" Target="../media/image94.png"/><Relationship Id="rId166" Type="http://schemas.openxmlformats.org/officeDocument/2006/relationships/customXml" Target="../ink/ink81.xml"/><Relationship Id="rId187" Type="http://schemas.openxmlformats.org/officeDocument/2006/relationships/image" Target="../media/image115.png"/><Relationship Id="rId1" Type="http://schemas.openxmlformats.org/officeDocument/2006/relationships/tags" Target="../tags/tag34.xml"/><Relationship Id="rId28" Type="http://schemas.openxmlformats.org/officeDocument/2006/relationships/customXml" Target="../ink/ink12.xml"/><Relationship Id="rId49" Type="http://schemas.openxmlformats.org/officeDocument/2006/relationships/image" Target="../media/image46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62.png"/><Relationship Id="rId135" Type="http://schemas.openxmlformats.org/officeDocument/2006/relationships/image" Target="../media/image89.png"/><Relationship Id="rId156" Type="http://schemas.openxmlformats.org/officeDocument/2006/relationships/customXml" Target="../ink/ink76.xml"/><Relationship Id="rId177" Type="http://schemas.openxmlformats.org/officeDocument/2006/relationships/image" Target="../media/image110.png"/><Relationship Id="rId198" Type="http://schemas.openxmlformats.org/officeDocument/2006/relationships/customXml" Target="../ink/ink97.xml"/><Relationship Id="rId18" Type="http://schemas.openxmlformats.org/officeDocument/2006/relationships/customXml" Target="../ink/ink7.xml"/><Relationship Id="rId39" Type="http://schemas.openxmlformats.org/officeDocument/2006/relationships/image" Target="../media/image41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84.png"/><Relationship Id="rId146" Type="http://schemas.openxmlformats.org/officeDocument/2006/relationships/customXml" Target="../ink/ink71.xml"/><Relationship Id="rId167" Type="http://schemas.openxmlformats.org/officeDocument/2006/relationships/image" Target="../media/image105.png"/><Relationship Id="rId188" Type="http://schemas.openxmlformats.org/officeDocument/2006/relationships/customXml" Target="../ink/ink92.xml"/><Relationship Id="rId71" Type="http://schemas.openxmlformats.org/officeDocument/2006/relationships/image" Target="../media/image57.png"/><Relationship Id="rId92" Type="http://schemas.openxmlformats.org/officeDocument/2006/relationships/customXml" Target="../ink/ink44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customXml" Target="../ink/ink103.xml"/><Relationship Id="rId42" Type="http://schemas.openxmlformats.org/officeDocument/2006/relationships/image" Target="../media/image142.png"/><Relationship Id="rId47" Type="http://schemas.openxmlformats.org/officeDocument/2006/relationships/customXml" Target="../ink/ink116.xml"/><Relationship Id="rId63" Type="http://schemas.openxmlformats.org/officeDocument/2006/relationships/customXml" Target="../ink/ink124.xml"/><Relationship Id="rId68" Type="http://schemas.openxmlformats.org/officeDocument/2006/relationships/image" Target="../media/image155.png"/><Relationship Id="rId84" Type="http://schemas.openxmlformats.org/officeDocument/2006/relationships/image" Target="../media/image163.png"/><Relationship Id="rId89" Type="http://schemas.openxmlformats.org/officeDocument/2006/relationships/customXml" Target="../ink/ink137.xml"/><Relationship Id="rId16" Type="http://schemas.openxmlformats.org/officeDocument/2006/relationships/image" Target="../media/image129.png"/><Relationship Id="rId11" Type="http://schemas.openxmlformats.org/officeDocument/2006/relationships/image" Target="../media/image126.png"/><Relationship Id="rId32" Type="http://schemas.openxmlformats.org/officeDocument/2006/relationships/image" Target="../media/image137.png"/><Relationship Id="rId37" Type="http://schemas.openxmlformats.org/officeDocument/2006/relationships/customXml" Target="../ink/ink111.xml"/><Relationship Id="rId53" Type="http://schemas.openxmlformats.org/officeDocument/2006/relationships/customXml" Target="../ink/ink119.xml"/><Relationship Id="rId58" Type="http://schemas.openxmlformats.org/officeDocument/2006/relationships/image" Target="../media/image150.png"/><Relationship Id="rId74" Type="http://schemas.openxmlformats.org/officeDocument/2006/relationships/image" Target="../media/image158.png"/><Relationship Id="rId79" Type="http://schemas.openxmlformats.org/officeDocument/2006/relationships/customXml" Target="../ink/ink132.xml"/><Relationship Id="rId5" Type="http://schemas.openxmlformats.org/officeDocument/2006/relationships/tags" Target="../tags/tag41.xml"/><Relationship Id="rId90" Type="http://schemas.openxmlformats.org/officeDocument/2006/relationships/image" Target="../media/image166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customXml" Target="../ink/ink106.xml"/><Relationship Id="rId30" Type="http://schemas.openxmlformats.org/officeDocument/2006/relationships/image" Target="../media/image136.png"/><Relationship Id="rId35" Type="http://schemas.openxmlformats.org/officeDocument/2006/relationships/customXml" Target="../ink/ink110.xml"/><Relationship Id="rId43" Type="http://schemas.openxmlformats.org/officeDocument/2006/relationships/customXml" Target="../ink/ink114.xml"/><Relationship Id="rId48" Type="http://schemas.openxmlformats.org/officeDocument/2006/relationships/image" Target="../media/image145.png"/><Relationship Id="rId56" Type="http://schemas.openxmlformats.org/officeDocument/2006/relationships/image" Target="../media/image149.png"/><Relationship Id="rId64" Type="http://schemas.openxmlformats.org/officeDocument/2006/relationships/image" Target="../media/image153.png"/><Relationship Id="rId69" Type="http://schemas.openxmlformats.org/officeDocument/2006/relationships/customXml" Target="../ink/ink127.xml"/><Relationship Id="rId77" Type="http://schemas.openxmlformats.org/officeDocument/2006/relationships/customXml" Target="../ink/ink131.xml"/><Relationship Id="rId8" Type="http://schemas.openxmlformats.org/officeDocument/2006/relationships/image" Target="../media/image123.png"/><Relationship Id="rId51" Type="http://schemas.openxmlformats.org/officeDocument/2006/relationships/customXml" Target="../ink/ink118.xml"/><Relationship Id="rId72" Type="http://schemas.openxmlformats.org/officeDocument/2006/relationships/image" Target="../media/image157.png"/><Relationship Id="rId80" Type="http://schemas.openxmlformats.org/officeDocument/2006/relationships/image" Target="../media/image161.png"/><Relationship Id="rId85" Type="http://schemas.openxmlformats.org/officeDocument/2006/relationships/customXml" Target="../ink/ink135.xml"/><Relationship Id="rId3" Type="http://schemas.openxmlformats.org/officeDocument/2006/relationships/tags" Target="../tags/tag39.xml"/><Relationship Id="rId12" Type="http://schemas.openxmlformats.org/officeDocument/2006/relationships/image" Target="../media/image127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40.png"/><Relationship Id="rId46" Type="http://schemas.openxmlformats.org/officeDocument/2006/relationships/image" Target="../media/image144.png"/><Relationship Id="rId59" Type="http://schemas.openxmlformats.org/officeDocument/2006/relationships/customXml" Target="../ink/ink122.xml"/><Relationship Id="rId67" Type="http://schemas.openxmlformats.org/officeDocument/2006/relationships/customXml" Target="../ink/ink126.xml"/><Relationship Id="rId20" Type="http://schemas.openxmlformats.org/officeDocument/2006/relationships/image" Target="../media/image131.png"/><Relationship Id="rId41" Type="http://schemas.openxmlformats.org/officeDocument/2006/relationships/customXml" Target="../ink/ink113.xml"/><Relationship Id="rId54" Type="http://schemas.openxmlformats.org/officeDocument/2006/relationships/image" Target="../media/image148.png"/><Relationship Id="rId62" Type="http://schemas.openxmlformats.org/officeDocument/2006/relationships/image" Target="../media/image152.png"/><Relationship Id="rId70" Type="http://schemas.openxmlformats.org/officeDocument/2006/relationships/image" Target="../media/image156.png"/><Relationship Id="rId75" Type="http://schemas.openxmlformats.org/officeDocument/2006/relationships/customXml" Target="../ink/ink130.xml"/><Relationship Id="rId83" Type="http://schemas.openxmlformats.org/officeDocument/2006/relationships/customXml" Target="../ink/ink134.xml"/><Relationship Id="rId88" Type="http://schemas.openxmlformats.org/officeDocument/2006/relationships/image" Target="../media/image16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35.png"/><Relationship Id="rId36" Type="http://schemas.openxmlformats.org/officeDocument/2006/relationships/image" Target="../media/image139.png"/><Relationship Id="rId49" Type="http://schemas.openxmlformats.org/officeDocument/2006/relationships/customXml" Target="../ink/ink117.xml"/><Relationship Id="rId57" Type="http://schemas.openxmlformats.org/officeDocument/2006/relationships/customXml" Target="../ink/ink121.xml"/><Relationship Id="rId10" Type="http://schemas.openxmlformats.org/officeDocument/2006/relationships/image" Target="../media/image125.png"/><Relationship Id="rId31" Type="http://schemas.openxmlformats.org/officeDocument/2006/relationships/customXml" Target="../ink/ink108.xml"/><Relationship Id="rId44" Type="http://schemas.openxmlformats.org/officeDocument/2006/relationships/image" Target="../media/image143.png"/><Relationship Id="rId52" Type="http://schemas.openxmlformats.org/officeDocument/2006/relationships/image" Target="../media/image147.png"/><Relationship Id="rId60" Type="http://schemas.openxmlformats.org/officeDocument/2006/relationships/image" Target="../media/image151.png"/><Relationship Id="rId65" Type="http://schemas.openxmlformats.org/officeDocument/2006/relationships/customXml" Target="../ink/ink125.xml"/><Relationship Id="rId73" Type="http://schemas.openxmlformats.org/officeDocument/2006/relationships/customXml" Target="../ink/ink129.xml"/><Relationship Id="rId78" Type="http://schemas.openxmlformats.org/officeDocument/2006/relationships/image" Target="../media/image160.png"/><Relationship Id="rId81" Type="http://schemas.openxmlformats.org/officeDocument/2006/relationships/customXml" Target="../ink/ink133.xml"/><Relationship Id="rId86" Type="http://schemas.openxmlformats.org/officeDocument/2006/relationships/image" Target="../media/image164.png"/><Relationship Id="rId4" Type="http://schemas.openxmlformats.org/officeDocument/2006/relationships/tags" Target="../tags/tag40.xml"/><Relationship Id="rId9" Type="http://schemas.openxmlformats.org/officeDocument/2006/relationships/image" Target="../media/image124.png"/><Relationship Id="rId13" Type="http://schemas.openxmlformats.org/officeDocument/2006/relationships/customXml" Target="../ink/ink99.xml"/><Relationship Id="rId18" Type="http://schemas.openxmlformats.org/officeDocument/2006/relationships/image" Target="../media/image130.png"/><Relationship Id="rId39" Type="http://schemas.openxmlformats.org/officeDocument/2006/relationships/customXml" Target="../ink/ink112.xml"/><Relationship Id="rId34" Type="http://schemas.openxmlformats.org/officeDocument/2006/relationships/image" Target="../media/image138.png"/><Relationship Id="rId50" Type="http://schemas.openxmlformats.org/officeDocument/2006/relationships/image" Target="../media/image146.png"/><Relationship Id="rId55" Type="http://schemas.openxmlformats.org/officeDocument/2006/relationships/customXml" Target="../ink/ink120.xml"/><Relationship Id="rId76" Type="http://schemas.openxmlformats.org/officeDocument/2006/relationships/image" Target="../media/image159.png"/><Relationship Id="rId7" Type="http://schemas.openxmlformats.org/officeDocument/2006/relationships/slideLayout" Target="../slideLayouts/slideLayout2.xml"/><Relationship Id="rId71" Type="http://schemas.openxmlformats.org/officeDocument/2006/relationships/customXml" Target="../ink/ink128.xml"/><Relationship Id="rId2" Type="http://schemas.openxmlformats.org/officeDocument/2006/relationships/tags" Target="../tags/tag38.xml"/><Relationship Id="rId29" Type="http://schemas.openxmlformats.org/officeDocument/2006/relationships/customXml" Target="../ink/ink107.xml"/><Relationship Id="rId24" Type="http://schemas.openxmlformats.org/officeDocument/2006/relationships/image" Target="../media/image133.png"/><Relationship Id="rId40" Type="http://schemas.openxmlformats.org/officeDocument/2006/relationships/image" Target="../media/image141.png"/><Relationship Id="rId45" Type="http://schemas.openxmlformats.org/officeDocument/2006/relationships/customXml" Target="../ink/ink115.xml"/><Relationship Id="rId66" Type="http://schemas.openxmlformats.org/officeDocument/2006/relationships/image" Target="../media/image154.png"/><Relationship Id="rId87" Type="http://schemas.openxmlformats.org/officeDocument/2006/relationships/customXml" Target="../ink/ink136.xml"/><Relationship Id="rId61" Type="http://schemas.openxmlformats.org/officeDocument/2006/relationships/customXml" Target="../ink/ink123.xml"/><Relationship Id="rId82" Type="http://schemas.openxmlformats.org/officeDocument/2006/relationships/image" Target="../media/image162.png"/><Relationship Id="rId19" Type="http://schemas.openxmlformats.org/officeDocument/2006/relationships/customXml" Target="../ink/ink10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7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tags" Target="../tags/tag54.xml"/><Relationship Id="rId7" Type="http://schemas.openxmlformats.org/officeDocument/2006/relationships/image" Target="../media/image17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1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181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86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8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84.png"/><Relationship Id="rId5" Type="http://schemas.openxmlformats.org/officeDocument/2006/relationships/tags" Target="../tags/tag63.xml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tags" Target="../tags/tag62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19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201.png"/><Relationship Id="rId42" Type="http://schemas.openxmlformats.org/officeDocument/2006/relationships/customXml" Target="../ink/ink154.xml"/><Relationship Id="rId63" Type="http://schemas.openxmlformats.org/officeDocument/2006/relationships/image" Target="../media/image222.png"/><Relationship Id="rId84" Type="http://schemas.openxmlformats.org/officeDocument/2006/relationships/customXml" Target="../ink/ink175.xml"/><Relationship Id="rId138" Type="http://schemas.openxmlformats.org/officeDocument/2006/relationships/customXml" Target="../ink/ink202.xml"/><Relationship Id="rId159" Type="http://schemas.openxmlformats.org/officeDocument/2006/relationships/image" Target="../media/image270.png"/><Relationship Id="rId107" Type="http://schemas.openxmlformats.org/officeDocument/2006/relationships/image" Target="../media/image244.png"/><Relationship Id="rId11" Type="http://schemas.openxmlformats.org/officeDocument/2006/relationships/image" Target="../media/image196.png"/><Relationship Id="rId32" Type="http://schemas.openxmlformats.org/officeDocument/2006/relationships/customXml" Target="../ink/ink149.xml"/><Relationship Id="rId53" Type="http://schemas.openxmlformats.org/officeDocument/2006/relationships/image" Target="../media/image217.png"/><Relationship Id="rId74" Type="http://schemas.openxmlformats.org/officeDocument/2006/relationships/customXml" Target="../ink/ink170.xml"/><Relationship Id="rId128" Type="http://schemas.openxmlformats.org/officeDocument/2006/relationships/customXml" Target="../ink/ink197.xml"/><Relationship Id="rId149" Type="http://schemas.openxmlformats.org/officeDocument/2006/relationships/image" Target="../media/image265.png"/><Relationship Id="rId5" Type="http://schemas.openxmlformats.org/officeDocument/2006/relationships/slideLayout" Target="../slideLayouts/slideLayout2.xml"/><Relationship Id="rId95" Type="http://schemas.openxmlformats.org/officeDocument/2006/relationships/image" Target="../media/image238.png"/><Relationship Id="rId160" Type="http://schemas.openxmlformats.org/officeDocument/2006/relationships/customXml" Target="../ink/ink213.xml"/><Relationship Id="rId22" Type="http://schemas.openxmlformats.org/officeDocument/2006/relationships/customXml" Target="../ink/ink144.xml"/><Relationship Id="rId43" Type="http://schemas.openxmlformats.org/officeDocument/2006/relationships/image" Target="../media/image212.png"/><Relationship Id="rId64" Type="http://schemas.openxmlformats.org/officeDocument/2006/relationships/customXml" Target="../ink/ink165.xml"/><Relationship Id="rId118" Type="http://schemas.openxmlformats.org/officeDocument/2006/relationships/customXml" Target="../ink/ink192.xml"/><Relationship Id="rId139" Type="http://schemas.openxmlformats.org/officeDocument/2006/relationships/image" Target="../media/image260.png"/><Relationship Id="rId85" Type="http://schemas.openxmlformats.org/officeDocument/2006/relationships/image" Target="../media/image233.png"/><Relationship Id="rId150" Type="http://schemas.openxmlformats.org/officeDocument/2006/relationships/customXml" Target="../ink/ink208.xml"/><Relationship Id="rId12" Type="http://schemas.openxmlformats.org/officeDocument/2006/relationships/customXml" Target="../ink/ink139.xml"/><Relationship Id="rId17" Type="http://schemas.openxmlformats.org/officeDocument/2006/relationships/image" Target="../media/image199.png"/><Relationship Id="rId33" Type="http://schemas.openxmlformats.org/officeDocument/2006/relationships/image" Target="../media/image207.png"/><Relationship Id="rId38" Type="http://schemas.openxmlformats.org/officeDocument/2006/relationships/customXml" Target="../ink/ink152.xml"/><Relationship Id="rId59" Type="http://schemas.openxmlformats.org/officeDocument/2006/relationships/image" Target="../media/image220.png"/><Relationship Id="rId103" Type="http://schemas.openxmlformats.org/officeDocument/2006/relationships/image" Target="../media/image242.png"/><Relationship Id="rId108" Type="http://schemas.openxmlformats.org/officeDocument/2006/relationships/customXml" Target="../ink/ink187.xml"/><Relationship Id="rId124" Type="http://schemas.openxmlformats.org/officeDocument/2006/relationships/customXml" Target="../ink/ink195.xml"/><Relationship Id="rId129" Type="http://schemas.openxmlformats.org/officeDocument/2006/relationships/image" Target="../media/image255.png"/><Relationship Id="rId54" Type="http://schemas.openxmlformats.org/officeDocument/2006/relationships/customXml" Target="../ink/ink160.xml"/><Relationship Id="rId70" Type="http://schemas.openxmlformats.org/officeDocument/2006/relationships/customXml" Target="../ink/ink168.xml"/><Relationship Id="rId75" Type="http://schemas.openxmlformats.org/officeDocument/2006/relationships/image" Target="../media/image228.png"/><Relationship Id="rId91" Type="http://schemas.openxmlformats.org/officeDocument/2006/relationships/image" Target="../media/image236.png"/><Relationship Id="rId96" Type="http://schemas.openxmlformats.org/officeDocument/2006/relationships/customXml" Target="../ink/ink181.xml"/><Relationship Id="rId140" Type="http://schemas.openxmlformats.org/officeDocument/2006/relationships/customXml" Target="../ink/ink203.xml"/><Relationship Id="rId145" Type="http://schemas.openxmlformats.org/officeDocument/2006/relationships/image" Target="../media/image263.png"/><Relationship Id="rId161" Type="http://schemas.openxmlformats.org/officeDocument/2006/relationships/image" Target="../media/image271.png"/><Relationship Id="rId1" Type="http://schemas.openxmlformats.org/officeDocument/2006/relationships/tags" Target="../tags/tag69.xml"/><Relationship Id="rId6" Type="http://schemas.openxmlformats.org/officeDocument/2006/relationships/image" Target="../media/image192.png"/><Relationship Id="rId23" Type="http://schemas.openxmlformats.org/officeDocument/2006/relationships/image" Target="../media/image202.png"/><Relationship Id="rId28" Type="http://schemas.openxmlformats.org/officeDocument/2006/relationships/customXml" Target="../ink/ink147.xml"/><Relationship Id="rId49" Type="http://schemas.openxmlformats.org/officeDocument/2006/relationships/image" Target="../media/image215.png"/><Relationship Id="rId114" Type="http://schemas.openxmlformats.org/officeDocument/2006/relationships/customXml" Target="../ink/ink190.xml"/><Relationship Id="rId119" Type="http://schemas.openxmlformats.org/officeDocument/2006/relationships/image" Target="../media/image250.png"/><Relationship Id="rId44" Type="http://schemas.openxmlformats.org/officeDocument/2006/relationships/customXml" Target="../ink/ink155.xml"/><Relationship Id="rId60" Type="http://schemas.openxmlformats.org/officeDocument/2006/relationships/customXml" Target="../ink/ink163.xml"/><Relationship Id="rId65" Type="http://schemas.openxmlformats.org/officeDocument/2006/relationships/image" Target="../media/image223.png"/><Relationship Id="rId81" Type="http://schemas.openxmlformats.org/officeDocument/2006/relationships/image" Target="../media/image231.png"/><Relationship Id="rId86" Type="http://schemas.openxmlformats.org/officeDocument/2006/relationships/customXml" Target="../ink/ink176.xml"/><Relationship Id="rId130" Type="http://schemas.openxmlformats.org/officeDocument/2006/relationships/customXml" Target="../ink/ink198.xml"/><Relationship Id="rId135" Type="http://schemas.openxmlformats.org/officeDocument/2006/relationships/image" Target="../media/image258.png"/><Relationship Id="rId151" Type="http://schemas.openxmlformats.org/officeDocument/2006/relationships/image" Target="../media/image266.png"/><Relationship Id="rId156" Type="http://schemas.openxmlformats.org/officeDocument/2006/relationships/customXml" Target="../ink/ink211.xml"/><Relationship Id="rId13" Type="http://schemas.openxmlformats.org/officeDocument/2006/relationships/image" Target="../media/image197.png"/><Relationship Id="rId18" Type="http://schemas.openxmlformats.org/officeDocument/2006/relationships/customXml" Target="../ink/ink142.xml"/><Relationship Id="rId39" Type="http://schemas.openxmlformats.org/officeDocument/2006/relationships/image" Target="../media/image210.png"/><Relationship Id="rId109" Type="http://schemas.openxmlformats.org/officeDocument/2006/relationships/image" Target="../media/image245.png"/><Relationship Id="rId34" Type="http://schemas.openxmlformats.org/officeDocument/2006/relationships/customXml" Target="../ink/ink150.xml"/><Relationship Id="rId50" Type="http://schemas.openxmlformats.org/officeDocument/2006/relationships/customXml" Target="../ink/ink158.xml"/><Relationship Id="rId55" Type="http://schemas.openxmlformats.org/officeDocument/2006/relationships/image" Target="../media/image218.png"/><Relationship Id="rId76" Type="http://schemas.openxmlformats.org/officeDocument/2006/relationships/customXml" Target="../ink/ink171.xml"/><Relationship Id="rId97" Type="http://schemas.openxmlformats.org/officeDocument/2006/relationships/image" Target="../media/image239.png"/><Relationship Id="rId104" Type="http://schemas.openxmlformats.org/officeDocument/2006/relationships/customXml" Target="../ink/ink185.xml"/><Relationship Id="rId120" Type="http://schemas.openxmlformats.org/officeDocument/2006/relationships/customXml" Target="../ink/ink193.xml"/><Relationship Id="rId125" Type="http://schemas.openxmlformats.org/officeDocument/2006/relationships/image" Target="../media/image253.png"/><Relationship Id="rId141" Type="http://schemas.openxmlformats.org/officeDocument/2006/relationships/image" Target="../media/image261.png"/><Relationship Id="rId146" Type="http://schemas.openxmlformats.org/officeDocument/2006/relationships/customXml" Target="../ink/ink206.xml"/><Relationship Id="rId7" Type="http://schemas.openxmlformats.org/officeDocument/2006/relationships/image" Target="../media/image193.png"/><Relationship Id="rId71" Type="http://schemas.openxmlformats.org/officeDocument/2006/relationships/image" Target="../media/image226.png"/><Relationship Id="rId92" Type="http://schemas.openxmlformats.org/officeDocument/2006/relationships/customXml" Target="../ink/ink179.xml"/><Relationship Id="rId162" Type="http://schemas.openxmlformats.org/officeDocument/2006/relationships/customXml" Target="../ink/ink214.xml"/><Relationship Id="rId2" Type="http://schemas.openxmlformats.org/officeDocument/2006/relationships/tags" Target="../tags/tag70.xml"/><Relationship Id="rId29" Type="http://schemas.openxmlformats.org/officeDocument/2006/relationships/image" Target="../media/image205.png"/><Relationship Id="rId24" Type="http://schemas.openxmlformats.org/officeDocument/2006/relationships/customXml" Target="../ink/ink145.xml"/><Relationship Id="rId40" Type="http://schemas.openxmlformats.org/officeDocument/2006/relationships/customXml" Target="../ink/ink153.xml"/><Relationship Id="rId45" Type="http://schemas.openxmlformats.org/officeDocument/2006/relationships/image" Target="../media/image213.png"/><Relationship Id="rId66" Type="http://schemas.openxmlformats.org/officeDocument/2006/relationships/customXml" Target="../ink/ink166.xml"/><Relationship Id="rId87" Type="http://schemas.openxmlformats.org/officeDocument/2006/relationships/image" Target="../media/image234.png"/><Relationship Id="rId110" Type="http://schemas.openxmlformats.org/officeDocument/2006/relationships/customXml" Target="../ink/ink188.xml"/><Relationship Id="rId115" Type="http://schemas.openxmlformats.org/officeDocument/2006/relationships/image" Target="../media/image248.png"/><Relationship Id="rId131" Type="http://schemas.openxmlformats.org/officeDocument/2006/relationships/image" Target="../media/image256.png"/><Relationship Id="rId136" Type="http://schemas.openxmlformats.org/officeDocument/2006/relationships/customXml" Target="../ink/ink201.xml"/><Relationship Id="rId157" Type="http://schemas.openxmlformats.org/officeDocument/2006/relationships/image" Target="../media/image269.png"/><Relationship Id="rId61" Type="http://schemas.openxmlformats.org/officeDocument/2006/relationships/image" Target="../media/image221.png"/><Relationship Id="rId82" Type="http://schemas.openxmlformats.org/officeDocument/2006/relationships/customXml" Target="../ink/ink174.xml"/><Relationship Id="rId152" Type="http://schemas.openxmlformats.org/officeDocument/2006/relationships/customXml" Target="../ink/ink209.xml"/><Relationship Id="rId19" Type="http://schemas.openxmlformats.org/officeDocument/2006/relationships/image" Target="../media/image200.png"/><Relationship Id="rId14" Type="http://schemas.openxmlformats.org/officeDocument/2006/relationships/customXml" Target="../ink/ink140.xml"/><Relationship Id="rId30" Type="http://schemas.openxmlformats.org/officeDocument/2006/relationships/customXml" Target="../ink/ink148.xml"/><Relationship Id="rId35" Type="http://schemas.openxmlformats.org/officeDocument/2006/relationships/image" Target="../media/image208.png"/><Relationship Id="rId56" Type="http://schemas.openxmlformats.org/officeDocument/2006/relationships/customXml" Target="../ink/ink161.xml"/><Relationship Id="rId77" Type="http://schemas.openxmlformats.org/officeDocument/2006/relationships/image" Target="../media/image229.png"/><Relationship Id="rId100" Type="http://schemas.openxmlformats.org/officeDocument/2006/relationships/customXml" Target="../ink/ink183.xml"/><Relationship Id="rId105" Type="http://schemas.openxmlformats.org/officeDocument/2006/relationships/image" Target="../media/image243.png"/><Relationship Id="rId126" Type="http://schemas.openxmlformats.org/officeDocument/2006/relationships/customXml" Target="../ink/ink196.xml"/><Relationship Id="rId147" Type="http://schemas.openxmlformats.org/officeDocument/2006/relationships/image" Target="../media/image264.png"/><Relationship Id="rId8" Type="http://schemas.openxmlformats.org/officeDocument/2006/relationships/image" Target="../media/image194.png"/><Relationship Id="rId51" Type="http://schemas.openxmlformats.org/officeDocument/2006/relationships/image" Target="../media/image216.png"/><Relationship Id="rId72" Type="http://schemas.openxmlformats.org/officeDocument/2006/relationships/customXml" Target="../ink/ink169.xml"/><Relationship Id="rId93" Type="http://schemas.openxmlformats.org/officeDocument/2006/relationships/image" Target="../media/image237.png"/><Relationship Id="rId98" Type="http://schemas.openxmlformats.org/officeDocument/2006/relationships/customXml" Target="../ink/ink182.xml"/><Relationship Id="rId121" Type="http://schemas.openxmlformats.org/officeDocument/2006/relationships/image" Target="../media/image251.png"/><Relationship Id="rId142" Type="http://schemas.openxmlformats.org/officeDocument/2006/relationships/customXml" Target="../ink/ink204.xml"/><Relationship Id="rId163" Type="http://schemas.openxmlformats.org/officeDocument/2006/relationships/image" Target="../media/image272.png"/><Relationship Id="rId3" Type="http://schemas.openxmlformats.org/officeDocument/2006/relationships/tags" Target="../tags/tag71.xml"/><Relationship Id="rId25" Type="http://schemas.openxmlformats.org/officeDocument/2006/relationships/image" Target="../media/image203.png"/><Relationship Id="rId46" Type="http://schemas.openxmlformats.org/officeDocument/2006/relationships/customXml" Target="../ink/ink156.xml"/><Relationship Id="rId67" Type="http://schemas.openxmlformats.org/officeDocument/2006/relationships/image" Target="../media/image224.png"/><Relationship Id="rId116" Type="http://schemas.openxmlformats.org/officeDocument/2006/relationships/customXml" Target="../ink/ink191.xml"/><Relationship Id="rId137" Type="http://schemas.openxmlformats.org/officeDocument/2006/relationships/image" Target="../media/image259.png"/><Relationship Id="rId158" Type="http://schemas.openxmlformats.org/officeDocument/2006/relationships/customXml" Target="../ink/ink212.xml"/><Relationship Id="rId20" Type="http://schemas.openxmlformats.org/officeDocument/2006/relationships/customXml" Target="../ink/ink143.xml"/><Relationship Id="rId41" Type="http://schemas.openxmlformats.org/officeDocument/2006/relationships/image" Target="../media/image211.png"/><Relationship Id="rId62" Type="http://schemas.openxmlformats.org/officeDocument/2006/relationships/customXml" Target="../ink/ink164.xml"/><Relationship Id="rId83" Type="http://schemas.openxmlformats.org/officeDocument/2006/relationships/image" Target="../media/image232.png"/><Relationship Id="rId88" Type="http://schemas.openxmlformats.org/officeDocument/2006/relationships/customXml" Target="../ink/ink177.xml"/><Relationship Id="rId111" Type="http://schemas.openxmlformats.org/officeDocument/2006/relationships/image" Target="../media/image246.png"/><Relationship Id="rId132" Type="http://schemas.openxmlformats.org/officeDocument/2006/relationships/customXml" Target="../ink/ink199.xml"/><Relationship Id="rId153" Type="http://schemas.openxmlformats.org/officeDocument/2006/relationships/image" Target="../media/image267.png"/><Relationship Id="rId15" Type="http://schemas.openxmlformats.org/officeDocument/2006/relationships/image" Target="../media/image198.png"/><Relationship Id="rId36" Type="http://schemas.openxmlformats.org/officeDocument/2006/relationships/customXml" Target="../ink/ink151.xml"/><Relationship Id="rId57" Type="http://schemas.openxmlformats.org/officeDocument/2006/relationships/image" Target="../media/image219.png"/><Relationship Id="rId106" Type="http://schemas.openxmlformats.org/officeDocument/2006/relationships/customXml" Target="../ink/ink186.xml"/><Relationship Id="rId127" Type="http://schemas.openxmlformats.org/officeDocument/2006/relationships/image" Target="../media/image254.png"/><Relationship Id="rId10" Type="http://schemas.openxmlformats.org/officeDocument/2006/relationships/customXml" Target="../ink/ink138.xml"/><Relationship Id="rId31" Type="http://schemas.openxmlformats.org/officeDocument/2006/relationships/image" Target="../media/image206.png"/><Relationship Id="rId52" Type="http://schemas.openxmlformats.org/officeDocument/2006/relationships/customXml" Target="../ink/ink159.xml"/><Relationship Id="rId73" Type="http://schemas.openxmlformats.org/officeDocument/2006/relationships/image" Target="../media/image227.png"/><Relationship Id="rId78" Type="http://schemas.openxmlformats.org/officeDocument/2006/relationships/customXml" Target="../ink/ink172.xml"/><Relationship Id="rId94" Type="http://schemas.openxmlformats.org/officeDocument/2006/relationships/customXml" Target="../ink/ink180.xml"/><Relationship Id="rId99" Type="http://schemas.openxmlformats.org/officeDocument/2006/relationships/image" Target="../media/image240.png"/><Relationship Id="rId101" Type="http://schemas.openxmlformats.org/officeDocument/2006/relationships/image" Target="../media/image241.png"/><Relationship Id="rId122" Type="http://schemas.openxmlformats.org/officeDocument/2006/relationships/customXml" Target="../ink/ink194.xml"/><Relationship Id="rId143" Type="http://schemas.openxmlformats.org/officeDocument/2006/relationships/image" Target="../media/image262.png"/><Relationship Id="rId148" Type="http://schemas.openxmlformats.org/officeDocument/2006/relationships/customXml" Target="../ink/ink207.xml"/><Relationship Id="rId4" Type="http://schemas.openxmlformats.org/officeDocument/2006/relationships/tags" Target="../tags/tag72.xml"/><Relationship Id="rId9" Type="http://schemas.openxmlformats.org/officeDocument/2006/relationships/image" Target="../media/image195.png"/><Relationship Id="rId26" Type="http://schemas.openxmlformats.org/officeDocument/2006/relationships/customXml" Target="../ink/ink146.xml"/><Relationship Id="rId47" Type="http://schemas.openxmlformats.org/officeDocument/2006/relationships/image" Target="../media/image214.png"/><Relationship Id="rId68" Type="http://schemas.openxmlformats.org/officeDocument/2006/relationships/customXml" Target="../ink/ink167.xml"/><Relationship Id="rId89" Type="http://schemas.openxmlformats.org/officeDocument/2006/relationships/image" Target="../media/image235.png"/><Relationship Id="rId112" Type="http://schemas.openxmlformats.org/officeDocument/2006/relationships/customXml" Target="../ink/ink189.xml"/><Relationship Id="rId133" Type="http://schemas.openxmlformats.org/officeDocument/2006/relationships/image" Target="../media/image257.png"/><Relationship Id="rId154" Type="http://schemas.openxmlformats.org/officeDocument/2006/relationships/customXml" Target="../ink/ink210.xml"/><Relationship Id="rId16" Type="http://schemas.openxmlformats.org/officeDocument/2006/relationships/customXml" Target="../ink/ink141.xml"/><Relationship Id="rId37" Type="http://schemas.openxmlformats.org/officeDocument/2006/relationships/image" Target="../media/image209.png"/><Relationship Id="rId58" Type="http://schemas.openxmlformats.org/officeDocument/2006/relationships/customXml" Target="../ink/ink162.xml"/><Relationship Id="rId79" Type="http://schemas.openxmlformats.org/officeDocument/2006/relationships/image" Target="../media/image230.png"/><Relationship Id="rId102" Type="http://schemas.openxmlformats.org/officeDocument/2006/relationships/customXml" Target="../ink/ink184.xml"/><Relationship Id="rId123" Type="http://schemas.openxmlformats.org/officeDocument/2006/relationships/image" Target="../media/image252.png"/><Relationship Id="rId144" Type="http://schemas.openxmlformats.org/officeDocument/2006/relationships/customXml" Target="../ink/ink205.xml"/><Relationship Id="rId90" Type="http://schemas.openxmlformats.org/officeDocument/2006/relationships/customXml" Target="../ink/ink178.xml"/><Relationship Id="rId27" Type="http://schemas.openxmlformats.org/officeDocument/2006/relationships/image" Target="../media/image204.png"/><Relationship Id="rId48" Type="http://schemas.openxmlformats.org/officeDocument/2006/relationships/customXml" Target="../ink/ink157.xml"/><Relationship Id="rId69" Type="http://schemas.openxmlformats.org/officeDocument/2006/relationships/image" Target="../media/image225.png"/><Relationship Id="rId113" Type="http://schemas.openxmlformats.org/officeDocument/2006/relationships/image" Target="../media/image247.png"/><Relationship Id="rId134" Type="http://schemas.openxmlformats.org/officeDocument/2006/relationships/customXml" Target="../ink/ink200.xml"/><Relationship Id="rId80" Type="http://schemas.openxmlformats.org/officeDocument/2006/relationships/customXml" Target="../ink/ink173.xml"/><Relationship Id="rId155" Type="http://schemas.openxmlformats.org/officeDocument/2006/relationships/image" Target="../media/image2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tags" Target="../tags/tag75.xml"/><Relationship Id="rId7" Type="http://schemas.openxmlformats.org/officeDocument/2006/relationships/image" Target="../media/image19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4.png"/><Relationship Id="rId5" Type="http://schemas.openxmlformats.org/officeDocument/2006/relationships/tags" Target="../tags/tag77.xml"/><Relationship Id="rId10" Type="http://schemas.openxmlformats.org/officeDocument/2006/relationships/image" Target="../media/image273.png"/><Relationship Id="rId4" Type="http://schemas.openxmlformats.org/officeDocument/2006/relationships/tags" Target="../tags/tag76.xml"/><Relationship Id="rId9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tags" Target="../tags/tag26.xml"/><Relationship Id="rId21" Type="http://schemas.openxmlformats.org/officeDocument/2006/relationships/image" Target="../media/image23.png"/><Relationship Id="rId7" Type="http://schemas.openxmlformats.org/officeDocument/2006/relationships/tags" Target="../tags/tag30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2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17.png"/><Relationship Id="rId10" Type="http://schemas.openxmlformats.org/officeDocument/2006/relationships/tags" Target="../tags/tag33.xml"/><Relationship Id="rId19" Type="http://schemas.openxmlformats.org/officeDocument/2006/relationships/image" Target="../media/image21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025" y="2871470"/>
            <a:ext cx="11791950" cy="37242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0660" y="57150"/>
            <a:ext cx="11790680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9400" y="821055"/>
            <a:ext cx="11633200" cy="596074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例子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1191037"/>
              </p:ext>
            </p:extLst>
          </p:nvPr>
        </p:nvGraphicFramePr>
        <p:xfrm>
          <a:off x="8953500" y="2026920"/>
          <a:ext cx="1800225" cy="3509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BE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BE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BE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BE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B62AA51-24F5-81CD-756D-96EE42B2B8E9}"/>
              </a:ext>
            </a:extLst>
          </p:cNvPr>
          <p:cNvGrpSpPr/>
          <p:nvPr/>
        </p:nvGrpSpPr>
        <p:grpSpPr>
          <a:xfrm>
            <a:off x="310830" y="1656840"/>
            <a:ext cx="1734480" cy="64800"/>
            <a:chOff x="310830" y="1656840"/>
            <a:chExt cx="1734480" cy="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B97B4AF-EC5D-5CCD-798C-6F606E231AB6}"/>
                    </a:ext>
                  </a:extLst>
                </p14:cNvPr>
                <p14:cNvContentPartPr/>
                <p14:nvPr/>
              </p14:nvContentPartPr>
              <p14:xfrm>
                <a:off x="416670" y="1664760"/>
                <a:ext cx="1628640" cy="56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B97B4AF-EC5D-5CCD-798C-6F606E231A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550" y="1658640"/>
                  <a:ext cx="1640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44A8F6A-4478-DD94-A3B8-6FFC50FBB1DC}"/>
                    </a:ext>
                  </a:extLst>
                </p14:cNvPr>
                <p14:cNvContentPartPr/>
                <p14:nvPr/>
              </p14:nvContentPartPr>
              <p14:xfrm>
                <a:off x="310830" y="1656840"/>
                <a:ext cx="189720" cy="38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44A8F6A-4478-DD94-A3B8-6FFC50FBB1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710" y="1650720"/>
                  <a:ext cx="2019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8A881D-DAB2-86F9-0A6C-089D1C5666A7}"/>
              </a:ext>
            </a:extLst>
          </p:cNvPr>
          <p:cNvGrpSpPr/>
          <p:nvPr/>
        </p:nvGrpSpPr>
        <p:grpSpPr>
          <a:xfrm>
            <a:off x="2320350" y="1077960"/>
            <a:ext cx="1743840" cy="389520"/>
            <a:chOff x="2320350" y="1077960"/>
            <a:chExt cx="174384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5E89039-6D0D-23CF-0287-DE8DC24B43BA}"/>
                    </a:ext>
                  </a:extLst>
                </p14:cNvPr>
                <p14:cNvContentPartPr/>
                <p14:nvPr/>
              </p14:nvContentPartPr>
              <p14:xfrm>
                <a:off x="2373270" y="1183440"/>
                <a:ext cx="22320" cy="50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5E89039-6D0D-23CF-0287-DE8DC24B43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7150" y="1177320"/>
                  <a:ext cx="34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2055E8D-0397-1CE0-49BA-3067878BA267}"/>
                    </a:ext>
                  </a:extLst>
                </p14:cNvPr>
                <p14:cNvContentPartPr/>
                <p14:nvPr/>
              </p14:nvContentPartPr>
              <p14:xfrm>
                <a:off x="2320350" y="1284240"/>
                <a:ext cx="102960" cy="136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2055E8D-0397-1CE0-49BA-3067878BA2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4230" y="1278120"/>
                  <a:ext cx="115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1DC538E-0B13-2275-FF6D-6672E068713D}"/>
                    </a:ext>
                  </a:extLst>
                </p14:cNvPr>
                <p14:cNvContentPartPr/>
                <p14:nvPr/>
              </p14:nvContentPartPr>
              <p14:xfrm>
                <a:off x="2404590" y="1161840"/>
                <a:ext cx="41760" cy="133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1DC538E-0B13-2275-FF6D-6672E06871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8470" y="1155720"/>
                  <a:ext cx="54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506A597-532B-E2C0-A81D-092B7179A88D}"/>
                    </a:ext>
                  </a:extLst>
                </p14:cNvPr>
                <p14:cNvContentPartPr/>
                <p14:nvPr/>
              </p14:nvContentPartPr>
              <p14:xfrm>
                <a:off x="2426190" y="1163640"/>
                <a:ext cx="125640" cy="101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506A597-532B-E2C0-A81D-092B7179A8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0070" y="1157520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4A75206-B751-EACA-C2F7-7B4F60CE70BF}"/>
                    </a:ext>
                  </a:extLst>
                </p14:cNvPr>
                <p14:cNvContentPartPr/>
                <p14:nvPr/>
              </p14:nvContentPartPr>
              <p14:xfrm>
                <a:off x="2405310" y="1281360"/>
                <a:ext cx="155520" cy="153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4A75206-B751-EACA-C2F7-7B4F60CE70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9190" y="1275240"/>
                  <a:ext cx="167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EF1EA99-5BA5-4650-6829-850EFFF59322}"/>
                    </a:ext>
                  </a:extLst>
                </p14:cNvPr>
                <p14:cNvContentPartPr/>
                <p14:nvPr/>
              </p14:nvContentPartPr>
              <p14:xfrm>
                <a:off x="2414310" y="1358760"/>
                <a:ext cx="218160" cy="78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EF1EA99-5BA5-4650-6829-850EFFF593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08190" y="1352640"/>
                  <a:ext cx="23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3BEBB31-A584-7B3E-EC7A-66BDD1244DAE}"/>
                    </a:ext>
                  </a:extLst>
                </p14:cNvPr>
                <p14:cNvContentPartPr/>
                <p14:nvPr/>
              </p14:nvContentPartPr>
              <p14:xfrm>
                <a:off x="2586390" y="1151400"/>
                <a:ext cx="209160" cy="107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3BEBB31-A584-7B3E-EC7A-66BDD1244D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0270" y="1145280"/>
                  <a:ext cx="221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702320-1F4A-41E6-3DB8-B9A4588CCE9D}"/>
                    </a:ext>
                  </a:extLst>
                </p14:cNvPr>
                <p14:cNvContentPartPr/>
                <p14:nvPr/>
              </p14:nvContentPartPr>
              <p14:xfrm>
                <a:off x="2649390" y="1174440"/>
                <a:ext cx="26640" cy="46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702320-1F4A-41E6-3DB8-B9A4588CCE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3270" y="1168320"/>
                  <a:ext cx="38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01FA605-1407-60BA-7190-69A6BE5E4E9F}"/>
                    </a:ext>
                  </a:extLst>
                </p14:cNvPr>
                <p14:cNvContentPartPr/>
                <p14:nvPr/>
              </p14:nvContentPartPr>
              <p14:xfrm>
                <a:off x="2630670" y="1149960"/>
                <a:ext cx="178200" cy="176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01FA605-1407-60BA-7190-69A6BE5E4E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4550" y="1143840"/>
                  <a:ext cx="19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A19D231-0A55-398E-C1C1-5FD98FAF078E}"/>
                    </a:ext>
                  </a:extLst>
                </p14:cNvPr>
                <p14:cNvContentPartPr/>
                <p14:nvPr/>
              </p14:nvContentPartPr>
              <p14:xfrm>
                <a:off x="2642550" y="1239960"/>
                <a:ext cx="289080" cy="227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A19D231-0A55-398E-C1C1-5FD98FAF0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6430" y="1233840"/>
                  <a:ext cx="301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4FF2ABA-F6A4-82E9-BF72-7BBF1894B6CE}"/>
                    </a:ext>
                  </a:extLst>
                </p14:cNvPr>
                <p14:cNvContentPartPr/>
                <p14:nvPr/>
              </p14:nvContentPartPr>
              <p14:xfrm>
                <a:off x="2972310" y="1107840"/>
                <a:ext cx="150840" cy="322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4FF2ABA-F6A4-82E9-BF72-7BBF1894B6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66190" y="1101720"/>
                  <a:ext cx="1630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B13F259-4625-1866-6CD6-0CB1C321B6ED}"/>
                    </a:ext>
                  </a:extLst>
                </p14:cNvPr>
                <p14:cNvContentPartPr/>
                <p14:nvPr/>
              </p14:nvContentPartPr>
              <p14:xfrm>
                <a:off x="3112710" y="1266960"/>
                <a:ext cx="132120" cy="150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B13F259-4625-1866-6CD6-0CB1C321B6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06590" y="1260840"/>
                  <a:ext cx="14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F8733B7-89A6-7515-C5BC-43B152F41940}"/>
                    </a:ext>
                  </a:extLst>
                </p14:cNvPr>
                <p14:cNvContentPartPr/>
                <p14:nvPr/>
              </p14:nvContentPartPr>
              <p14:xfrm>
                <a:off x="3334110" y="1229880"/>
                <a:ext cx="152640" cy="205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F8733B7-89A6-7515-C5BC-43B152F419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7990" y="1223760"/>
                  <a:ext cx="164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E174846-8C7F-5DDE-547D-F4BC4EC020C6}"/>
                    </a:ext>
                  </a:extLst>
                </p14:cNvPr>
                <p14:cNvContentPartPr/>
                <p14:nvPr/>
              </p14:nvContentPartPr>
              <p14:xfrm>
                <a:off x="3272190" y="1077960"/>
                <a:ext cx="118440" cy="326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E174846-8C7F-5DDE-547D-F4BC4EC020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6070" y="1071840"/>
                  <a:ext cx="130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9757CED-4130-9250-5A59-6FA3864D30DF}"/>
                    </a:ext>
                  </a:extLst>
                </p14:cNvPr>
                <p14:cNvContentPartPr/>
                <p14:nvPr/>
              </p14:nvContentPartPr>
              <p14:xfrm>
                <a:off x="3278310" y="1134840"/>
                <a:ext cx="176040" cy="218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9757CED-4130-9250-5A59-6FA3864D30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2190" y="1128720"/>
                  <a:ext cx="188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2B57263-623E-3616-EED9-F84AA75A727A}"/>
                    </a:ext>
                  </a:extLst>
                </p14:cNvPr>
                <p14:cNvContentPartPr/>
                <p14:nvPr/>
              </p14:nvContentPartPr>
              <p14:xfrm>
                <a:off x="3593310" y="1268400"/>
                <a:ext cx="190080" cy="132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2B57263-623E-3616-EED9-F84AA75A72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87190" y="1262280"/>
                  <a:ext cx="20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8C98FC-A6E9-E1BF-20E7-A225D051B030}"/>
                    </a:ext>
                  </a:extLst>
                </p14:cNvPr>
                <p14:cNvContentPartPr/>
                <p14:nvPr/>
              </p14:nvContentPartPr>
              <p14:xfrm>
                <a:off x="3812550" y="1241040"/>
                <a:ext cx="98640" cy="142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8C98FC-A6E9-E1BF-20E7-A225D051B0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6430" y="1234920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E3B714-5880-717E-57C8-C5D9FE135DA2}"/>
                    </a:ext>
                  </a:extLst>
                </p14:cNvPr>
                <p14:cNvContentPartPr/>
                <p14:nvPr/>
              </p14:nvContentPartPr>
              <p14:xfrm>
                <a:off x="3928110" y="1235280"/>
                <a:ext cx="136080" cy="160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E3B714-5880-717E-57C8-C5D9FE135D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21990" y="1229160"/>
                  <a:ext cx="1483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FADCC6-CC34-A194-F539-B7D5AB900736}"/>
              </a:ext>
            </a:extLst>
          </p:cNvPr>
          <p:cNvGrpSpPr/>
          <p:nvPr/>
        </p:nvGrpSpPr>
        <p:grpSpPr>
          <a:xfrm>
            <a:off x="292470" y="2109360"/>
            <a:ext cx="1749240" cy="105840"/>
            <a:chOff x="292470" y="2109360"/>
            <a:chExt cx="174924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135E329-F2EE-42CB-7736-FC7A2D40F5C1}"/>
                    </a:ext>
                  </a:extLst>
                </p14:cNvPr>
                <p14:cNvContentPartPr/>
                <p14:nvPr/>
              </p14:nvContentPartPr>
              <p14:xfrm>
                <a:off x="303270" y="2109360"/>
                <a:ext cx="1691280" cy="67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135E329-F2EE-42CB-7736-FC7A2D40F5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150" y="2103240"/>
                  <a:ext cx="1703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70AED31-C8EB-262A-D5ED-EA9F459E236D}"/>
                    </a:ext>
                  </a:extLst>
                </p14:cNvPr>
                <p14:cNvContentPartPr/>
                <p14:nvPr/>
              </p14:nvContentPartPr>
              <p14:xfrm>
                <a:off x="292470" y="2160840"/>
                <a:ext cx="628560" cy="54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70AED31-C8EB-262A-D5ED-EA9F459E23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350" y="2154720"/>
                  <a:ext cx="640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E837909-4813-7D90-581D-048AB18D97EA}"/>
                    </a:ext>
                  </a:extLst>
                </p14:cNvPr>
                <p14:cNvContentPartPr/>
                <p14:nvPr/>
              </p14:nvContentPartPr>
              <p14:xfrm>
                <a:off x="648870" y="2118360"/>
                <a:ext cx="1344960" cy="44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E837909-4813-7D90-581D-048AB18D97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750" y="2112240"/>
                  <a:ext cx="1357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CF6BB5-5767-4F47-71B4-E860AC4F7972}"/>
                    </a:ext>
                  </a:extLst>
                </p14:cNvPr>
                <p14:cNvContentPartPr/>
                <p14:nvPr/>
              </p14:nvContentPartPr>
              <p14:xfrm>
                <a:off x="2033070" y="2120160"/>
                <a:ext cx="8640" cy="13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CF6BB5-5767-4F47-71B4-E860AC4F79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26950" y="2114040"/>
                  <a:ext cx="208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B574815-2DA3-4B06-C5B4-0FDD5B27182D}"/>
              </a:ext>
            </a:extLst>
          </p:cNvPr>
          <p:cNvGrpSpPr/>
          <p:nvPr/>
        </p:nvGrpSpPr>
        <p:grpSpPr>
          <a:xfrm>
            <a:off x="281670" y="2539560"/>
            <a:ext cx="1710720" cy="60840"/>
            <a:chOff x="281670" y="2539560"/>
            <a:chExt cx="1710720" cy="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AE8F9BD-CCDC-921B-BF9E-1E4E99859B5A}"/>
                    </a:ext>
                  </a:extLst>
                </p14:cNvPr>
                <p14:cNvContentPartPr/>
                <p14:nvPr/>
              </p14:nvContentPartPr>
              <p14:xfrm>
                <a:off x="383190" y="2560440"/>
                <a:ext cx="1609200" cy="34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AE8F9BD-CCDC-921B-BF9E-1E4E99859B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070" y="2554320"/>
                  <a:ext cx="1621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6CF2AE9-CAA5-F6AB-06C7-3DB526D5B589}"/>
                    </a:ext>
                  </a:extLst>
                </p14:cNvPr>
                <p14:cNvContentPartPr/>
                <p14:nvPr/>
              </p14:nvContentPartPr>
              <p14:xfrm>
                <a:off x="351870" y="2539560"/>
                <a:ext cx="50760" cy="18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6CF2AE9-CAA5-F6AB-06C7-3DB526D5B5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5750" y="2533440"/>
                  <a:ext cx="63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63B6C1C-B9CF-257F-A1B3-67DCE64A22FE}"/>
                    </a:ext>
                  </a:extLst>
                </p14:cNvPr>
                <p14:cNvContentPartPr/>
                <p14:nvPr/>
              </p14:nvContentPartPr>
              <p14:xfrm>
                <a:off x="281670" y="2561160"/>
                <a:ext cx="264960" cy="39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63B6C1C-B9CF-257F-A1B3-67DCE64A22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5550" y="2555040"/>
                  <a:ext cx="277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766F2B2-7AD7-272B-42FE-16DC782FCEB5}"/>
              </a:ext>
            </a:extLst>
          </p:cNvPr>
          <p:cNvGrpSpPr/>
          <p:nvPr/>
        </p:nvGrpSpPr>
        <p:grpSpPr>
          <a:xfrm>
            <a:off x="2411790" y="2175600"/>
            <a:ext cx="2434680" cy="418680"/>
            <a:chOff x="2411790" y="2175600"/>
            <a:chExt cx="243468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2D60A9-7B01-4862-D712-C395B7F218B1}"/>
                    </a:ext>
                  </a:extLst>
                </p14:cNvPr>
                <p14:cNvContentPartPr/>
                <p14:nvPr/>
              </p14:nvContentPartPr>
              <p14:xfrm>
                <a:off x="2434110" y="2292960"/>
                <a:ext cx="26280" cy="58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2D60A9-7B01-4862-D712-C395B7F218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27990" y="2286840"/>
                  <a:ext cx="38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48D4649-A839-5B8F-7D40-4BC71EC7FA64}"/>
                    </a:ext>
                  </a:extLst>
                </p14:cNvPr>
                <p14:cNvContentPartPr/>
                <p14:nvPr/>
              </p14:nvContentPartPr>
              <p14:xfrm>
                <a:off x="2411790" y="2312760"/>
                <a:ext cx="74520" cy="105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48D4649-A839-5B8F-7D40-4BC71EC7FA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05670" y="2306640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FF77B7A-CF1B-7DF5-5AEE-7A4CB100838C}"/>
                    </a:ext>
                  </a:extLst>
                </p14:cNvPr>
                <p14:cNvContentPartPr/>
                <p14:nvPr/>
              </p14:nvContentPartPr>
              <p14:xfrm>
                <a:off x="2495310" y="2237160"/>
                <a:ext cx="23760" cy="250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FF77B7A-CF1B-7DF5-5AEE-7A4CB10083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89190" y="2231040"/>
                  <a:ext cx="36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A8860CB-C248-412B-0159-647F9497B41C}"/>
                    </a:ext>
                  </a:extLst>
                </p14:cNvPr>
                <p14:cNvContentPartPr/>
                <p14:nvPr/>
              </p14:nvContentPartPr>
              <p14:xfrm>
                <a:off x="2523390" y="2175600"/>
                <a:ext cx="113760" cy="189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A8860CB-C248-412B-0159-647F9497B4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17270" y="2169480"/>
                  <a:ext cx="126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2E5609B-3638-32F8-254A-B18B28CCB7CF}"/>
                    </a:ext>
                  </a:extLst>
                </p14:cNvPr>
                <p14:cNvContentPartPr/>
                <p14:nvPr/>
              </p14:nvContentPartPr>
              <p14:xfrm>
                <a:off x="2504310" y="2312760"/>
                <a:ext cx="194400" cy="281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2E5609B-3638-32F8-254A-B18B28CCB7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8190" y="2306640"/>
                  <a:ext cx="2066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4CD61EC-EE18-AFA9-23D2-8E01AC5CD663}"/>
                    </a:ext>
                  </a:extLst>
                </p14:cNvPr>
                <p14:cNvContentPartPr/>
                <p14:nvPr/>
              </p14:nvContentPartPr>
              <p14:xfrm>
                <a:off x="2549310" y="2465040"/>
                <a:ext cx="47160" cy="38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4CD61EC-EE18-AFA9-23D2-8E01AC5CD6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3190" y="2458920"/>
                  <a:ext cx="59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7677B0A-B27A-4C98-8555-E92F299DDB4D}"/>
                    </a:ext>
                  </a:extLst>
                </p14:cNvPr>
                <p14:cNvContentPartPr/>
                <p14:nvPr/>
              </p14:nvContentPartPr>
              <p14:xfrm>
                <a:off x="2825790" y="2319240"/>
                <a:ext cx="153360" cy="169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7677B0A-B27A-4C98-8555-E92F299DDB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19670" y="2313120"/>
                  <a:ext cx="165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BA30727-CD3A-36D8-8C81-77343C85F4F9}"/>
                    </a:ext>
                  </a:extLst>
                </p14:cNvPr>
                <p14:cNvContentPartPr/>
                <p14:nvPr/>
              </p14:nvContentPartPr>
              <p14:xfrm>
                <a:off x="2997150" y="2305560"/>
                <a:ext cx="24120" cy="193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BA30727-CD3A-36D8-8C81-77343C85F4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91030" y="2299440"/>
                  <a:ext cx="36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254DB41-FC4C-328C-2B12-677BA1841CFA}"/>
                    </a:ext>
                  </a:extLst>
                </p14:cNvPr>
                <p14:cNvContentPartPr/>
                <p14:nvPr/>
              </p14:nvContentPartPr>
              <p14:xfrm>
                <a:off x="3059790" y="2340480"/>
                <a:ext cx="84960" cy="144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254DB41-FC4C-328C-2B12-677BA1841C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3670" y="2334360"/>
                  <a:ext cx="97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A4EAA80-7252-746F-7293-4CF001C272CD}"/>
                    </a:ext>
                  </a:extLst>
                </p14:cNvPr>
                <p14:cNvContentPartPr/>
                <p14:nvPr/>
              </p14:nvContentPartPr>
              <p14:xfrm>
                <a:off x="3164190" y="2329680"/>
                <a:ext cx="97200" cy="147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A4EAA80-7252-746F-7293-4CF001C272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58070" y="2323560"/>
                  <a:ext cx="109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65DDF1F-1DC7-0042-5E7D-7735BA3E8471}"/>
                    </a:ext>
                  </a:extLst>
                </p14:cNvPr>
                <p14:cNvContentPartPr/>
                <p14:nvPr/>
              </p14:nvContentPartPr>
              <p14:xfrm>
                <a:off x="3286590" y="2329320"/>
                <a:ext cx="104400" cy="139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65DDF1F-1DC7-0042-5E7D-7735BA3E84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80470" y="2323200"/>
                  <a:ext cx="116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94649D0-77E4-42F0-C8C8-9EB139A2E2AB}"/>
                    </a:ext>
                  </a:extLst>
                </p14:cNvPr>
                <p14:cNvContentPartPr/>
                <p14:nvPr/>
              </p14:nvContentPartPr>
              <p14:xfrm>
                <a:off x="3390990" y="2235360"/>
                <a:ext cx="148680" cy="270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94649D0-77E4-42F0-C8C8-9EB139A2E2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4870" y="2229240"/>
                  <a:ext cx="160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2E26AFB-A073-A686-D705-F5AD3F705EA0}"/>
                    </a:ext>
                  </a:extLst>
                </p14:cNvPr>
                <p14:cNvContentPartPr/>
                <p14:nvPr/>
              </p14:nvContentPartPr>
              <p14:xfrm>
                <a:off x="3409710" y="2397360"/>
                <a:ext cx="282600" cy="114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2E26AFB-A073-A686-D705-F5AD3F705E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3590" y="2391240"/>
                  <a:ext cx="294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03FD11E-C593-A58D-05EF-F19DCBA88103}"/>
                    </a:ext>
                  </a:extLst>
                </p14:cNvPr>
                <p14:cNvContentPartPr/>
                <p14:nvPr/>
              </p14:nvContentPartPr>
              <p14:xfrm>
                <a:off x="3544350" y="2239320"/>
                <a:ext cx="96120" cy="262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03FD11E-C593-A58D-05EF-F19DCBA881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38230" y="2233200"/>
                  <a:ext cx="108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CDE0B99-73FF-AA23-6E32-FB58BEDCA876}"/>
                    </a:ext>
                  </a:extLst>
                </p14:cNvPr>
                <p14:cNvContentPartPr/>
                <p14:nvPr/>
              </p14:nvContentPartPr>
              <p14:xfrm>
                <a:off x="3668190" y="2249040"/>
                <a:ext cx="96480" cy="232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CDE0B99-73FF-AA23-6E32-FB58BEDCA8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62070" y="2242920"/>
                  <a:ext cx="108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D41E1E0-2A44-3A3E-2E5F-4F1FFF2B5C5F}"/>
                    </a:ext>
                  </a:extLst>
                </p14:cNvPr>
                <p14:cNvContentPartPr/>
                <p14:nvPr/>
              </p14:nvContentPartPr>
              <p14:xfrm>
                <a:off x="3719310" y="2337240"/>
                <a:ext cx="105840" cy="159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D41E1E0-2A44-3A3E-2E5F-4F1FFF2B5C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13190" y="2331120"/>
                  <a:ext cx="11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8E764BF-2B51-3280-4EAF-D4938EC58063}"/>
                    </a:ext>
                  </a:extLst>
                </p14:cNvPr>
                <p14:cNvContentPartPr/>
                <p14:nvPr/>
              </p14:nvContentPartPr>
              <p14:xfrm>
                <a:off x="3702390" y="2425440"/>
                <a:ext cx="101160" cy="89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8E764BF-2B51-3280-4EAF-D4938EC580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6270" y="2419320"/>
                  <a:ext cx="113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C5C61D9-262B-25C2-917F-221D7059FDF0}"/>
                    </a:ext>
                  </a:extLst>
                </p14:cNvPr>
                <p14:cNvContentPartPr/>
                <p14:nvPr/>
              </p14:nvContentPartPr>
              <p14:xfrm>
                <a:off x="3772590" y="2211240"/>
                <a:ext cx="164160" cy="351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C5C61D9-262B-25C2-917F-221D7059FD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66470" y="2205120"/>
                  <a:ext cx="176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810E983-93A2-B669-3FC8-6BD7612D2D15}"/>
                    </a:ext>
                  </a:extLst>
                </p14:cNvPr>
                <p14:cNvContentPartPr/>
                <p14:nvPr/>
              </p14:nvContentPartPr>
              <p14:xfrm>
                <a:off x="3839910" y="2355240"/>
                <a:ext cx="51480" cy="55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810E983-93A2-B669-3FC8-6BD7612D2D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3790" y="2349120"/>
                  <a:ext cx="63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AE4BA29-EF20-234B-B272-989D472B7548}"/>
                    </a:ext>
                  </a:extLst>
                </p14:cNvPr>
                <p14:cNvContentPartPr/>
                <p14:nvPr/>
              </p14:nvContentPartPr>
              <p14:xfrm>
                <a:off x="3995070" y="2253360"/>
                <a:ext cx="93960" cy="253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AE4BA29-EF20-234B-B272-989D472B75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8950" y="2247240"/>
                  <a:ext cx="10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D09B893-92AE-CC06-551B-17E15FC0D14B}"/>
                    </a:ext>
                  </a:extLst>
                </p14:cNvPr>
                <p14:cNvContentPartPr/>
                <p14:nvPr/>
              </p14:nvContentPartPr>
              <p14:xfrm>
                <a:off x="4089390" y="2256240"/>
                <a:ext cx="111960" cy="30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D09B893-92AE-CC06-551B-17E15FC0D1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3270" y="2250120"/>
                  <a:ext cx="124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02C9627-35DE-A6C0-5342-511904E066E3}"/>
                    </a:ext>
                  </a:extLst>
                </p14:cNvPr>
                <p14:cNvContentPartPr/>
                <p14:nvPr/>
              </p14:nvContentPartPr>
              <p14:xfrm>
                <a:off x="4058790" y="2238240"/>
                <a:ext cx="111240" cy="271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02C9627-35DE-A6C0-5342-511904E066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2670" y="2232120"/>
                  <a:ext cx="123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06E80AC-9619-6BEC-4562-196126D4171A}"/>
                    </a:ext>
                  </a:extLst>
                </p14:cNvPr>
                <p14:cNvContentPartPr/>
                <p14:nvPr/>
              </p14:nvContentPartPr>
              <p14:xfrm>
                <a:off x="4074270" y="2336160"/>
                <a:ext cx="249480" cy="201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06E80AC-9619-6BEC-4562-196126D417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8150" y="2330040"/>
                  <a:ext cx="261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190AA6C-EB4B-6D77-99D4-19A37B28F2DC}"/>
                    </a:ext>
                  </a:extLst>
                </p14:cNvPr>
                <p14:cNvContentPartPr/>
                <p14:nvPr/>
              </p14:nvContentPartPr>
              <p14:xfrm>
                <a:off x="4267590" y="2323560"/>
                <a:ext cx="24480" cy="6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190AA6C-EB4B-6D77-99D4-19A37B28F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1470" y="2317440"/>
                  <a:ext cx="36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7A0BB09-EAF2-565E-9446-BDD00E3E51B5}"/>
                    </a:ext>
                  </a:extLst>
                </p14:cNvPr>
                <p14:cNvContentPartPr/>
                <p14:nvPr/>
              </p14:nvContentPartPr>
              <p14:xfrm>
                <a:off x="4312590" y="2280360"/>
                <a:ext cx="57240" cy="119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7A0BB09-EAF2-565E-9446-BDD00E3E51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06470" y="2274240"/>
                  <a:ext cx="69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DC6DDE2-097A-1652-A60B-905343E35261}"/>
                    </a:ext>
                  </a:extLst>
                </p14:cNvPr>
                <p14:cNvContentPartPr/>
                <p14:nvPr/>
              </p14:nvContentPartPr>
              <p14:xfrm>
                <a:off x="4289550" y="2360640"/>
                <a:ext cx="101520" cy="170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DC6DDE2-097A-1652-A60B-905343E352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83430" y="2354520"/>
                  <a:ext cx="113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292A591-2433-6743-FEA2-FD9D202C37E1}"/>
                    </a:ext>
                  </a:extLst>
                </p14:cNvPr>
                <p14:cNvContentPartPr/>
                <p14:nvPr/>
              </p14:nvContentPartPr>
              <p14:xfrm>
                <a:off x="4394310" y="2273160"/>
                <a:ext cx="48600" cy="5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292A591-2433-6743-FEA2-FD9D202C3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88190" y="2267040"/>
                  <a:ext cx="6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208D59C-9294-7BFC-7CD3-C3FD7A9AD1FA}"/>
                    </a:ext>
                  </a:extLst>
                </p14:cNvPr>
                <p14:cNvContentPartPr/>
                <p14:nvPr/>
              </p14:nvContentPartPr>
              <p14:xfrm>
                <a:off x="4388190" y="2322840"/>
                <a:ext cx="65160" cy="189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208D59C-9294-7BFC-7CD3-C3FD7A9AD1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82070" y="2316720"/>
                  <a:ext cx="77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28974F5-A228-19E6-A4D6-FD6EF5CFC924}"/>
                    </a:ext>
                  </a:extLst>
                </p14:cNvPr>
                <p14:cNvContentPartPr/>
                <p14:nvPr/>
              </p14:nvContentPartPr>
              <p14:xfrm>
                <a:off x="4381710" y="2431560"/>
                <a:ext cx="18720" cy="68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28974F5-A228-19E6-A4D6-FD6EF5CFC9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5590" y="2425440"/>
                  <a:ext cx="30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548EF10-4788-6572-6D97-02356CBCAA39}"/>
                    </a:ext>
                  </a:extLst>
                </p14:cNvPr>
                <p14:cNvContentPartPr/>
                <p14:nvPr/>
              </p14:nvContentPartPr>
              <p14:xfrm>
                <a:off x="4397190" y="2430840"/>
                <a:ext cx="83160" cy="101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548EF10-4788-6572-6D97-02356CBCAA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91070" y="2424720"/>
                  <a:ext cx="95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1819B81-5417-4F5F-16FA-A4A5F0DCE08E}"/>
                    </a:ext>
                  </a:extLst>
                </p14:cNvPr>
                <p14:cNvContentPartPr/>
                <p14:nvPr/>
              </p14:nvContentPartPr>
              <p14:xfrm>
                <a:off x="4444710" y="2323560"/>
                <a:ext cx="77760" cy="38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1819B81-5417-4F5F-16FA-A4A5F0DCE0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38590" y="2317440"/>
                  <a:ext cx="90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0F3B55E-C1E9-6195-BF72-064BFC3F765F}"/>
                    </a:ext>
                  </a:extLst>
                </p14:cNvPr>
                <p14:cNvContentPartPr/>
                <p14:nvPr/>
              </p14:nvContentPartPr>
              <p14:xfrm>
                <a:off x="4470990" y="2292240"/>
                <a:ext cx="174240" cy="212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0F3B55E-C1E9-6195-BF72-064BFC3F765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64870" y="2286120"/>
                  <a:ext cx="186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18E2E75-51D2-1017-2D60-01E428C6092A}"/>
                    </a:ext>
                  </a:extLst>
                </p14:cNvPr>
                <p14:cNvContentPartPr/>
                <p14:nvPr/>
              </p14:nvContentPartPr>
              <p14:xfrm>
                <a:off x="4507350" y="2245440"/>
                <a:ext cx="20520" cy="9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18E2E75-51D2-1017-2D60-01E428C609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01230" y="2239320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58464D2-CE88-80BC-B7B2-0241D95BA67D}"/>
                    </a:ext>
                  </a:extLst>
                </p14:cNvPr>
                <p14:cNvContentPartPr/>
                <p14:nvPr/>
              </p14:nvContentPartPr>
              <p14:xfrm>
                <a:off x="4510590" y="2384400"/>
                <a:ext cx="76680" cy="141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58464D2-CE88-80BC-B7B2-0241D95BA67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04470" y="2378280"/>
                  <a:ext cx="88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EEDC4D0-1221-80E4-00B5-4A33D38C8C12}"/>
                    </a:ext>
                  </a:extLst>
                </p14:cNvPr>
                <p14:cNvContentPartPr/>
                <p14:nvPr/>
              </p14:nvContentPartPr>
              <p14:xfrm>
                <a:off x="4676190" y="2258760"/>
                <a:ext cx="126720" cy="38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EEDC4D0-1221-80E4-00B5-4A33D38C8C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70070" y="2252640"/>
                  <a:ext cx="138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4A305CD-CEF6-9B88-2A7E-D58DD0A07333}"/>
                    </a:ext>
                  </a:extLst>
                </p14:cNvPr>
                <p14:cNvContentPartPr/>
                <p14:nvPr/>
              </p14:nvContentPartPr>
              <p14:xfrm>
                <a:off x="4682310" y="2240760"/>
                <a:ext cx="164160" cy="257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4A305CD-CEF6-9B88-2A7E-D58DD0A07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76190" y="2234640"/>
                  <a:ext cx="1764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70E0336-AC17-500C-B4D6-49B7AD75E4E0}"/>
              </a:ext>
            </a:extLst>
          </p:cNvPr>
          <p:cNvGrpSpPr/>
          <p:nvPr/>
        </p:nvGrpSpPr>
        <p:grpSpPr>
          <a:xfrm>
            <a:off x="4994430" y="2327160"/>
            <a:ext cx="280800" cy="183960"/>
            <a:chOff x="4994430" y="2327160"/>
            <a:chExt cx="2808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821C4B6-A927-7BE2-C897-6803D7D5F42D}"/>
                    </a:ext>
                  </a:extLst>
                </p14:cNvPr>
                <p14:cNvContentPartPr/>
                <p14:nvPr/>
              </p14:nvContentPartPr>
              <p14:xfrm>
                <a:off x="4994430" y="2340840"/>
                <a:ext cx="280800" cy="154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821C4B6-A927-7BE2-C897-6803D7D5F4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8310" y="2334720"/>
                  <a:ext cx="29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AF8F616-8774-CEAB-B45E-37FE31A0C3A0}"/>
                    </a:ext>
                  </a:extLst>
                </p14:cNvPr>
                <p14:cNvContentPartPr/>
                <p14:nvPr/>
              </p14:nvContentPartPr>
              <p14:xfrm>
                <a:off x="5133390" y="2327160"/>
                <a:ext cx="84600" cy="183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AF8F616-8774-CEAB-B45E-37FE31A0C3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7270" y="2321040"/>
                  <a:ext cx="968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571A2B1-21A7-0A5F-B79F-2651054D5932}"/>
              </a:ext>
            </a:extLst>
          </p:cNvPr>
          <p:cNvGrpSpPr/>
          <p:nvPr/>
        </p:nvGrpSpPr>
        <p:grpSpPr>
          <a:xfrm>
            <a:off x="2354910" y="3392760"/>
            <a:ext cx="2494440" cy="423720"/>
            <a:chOff x="2354910" y="3392760"/>
            <a:chExt cx="2494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B12794A-CD0E-7FCB-22AF-AD3149D33B73}"/>
                    </a:ext>
                  </a:extLst>
                </p14:cNvPr>
                <p14:cNvContentPartPr/>
                <p14:nvPr/>
              </p14:nvContentPartPr>
              <p14:xfrm>
                <a:off x="2357790" y="3514080"/>
                <a:ext cx="19800" cy="85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B12794A-CD0E-7FCB-22AF-AD3149D33B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1670" y="3507960"/>
                  <a:ext cx="32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5655181-A9BD-7391-D816-C865A4DFBBA9}"/>
                    </a:ext>
                  </a:extLst>
                </p14:cNvPr>
                <p14:cNvContentPartPr/>
                <p14:nvPr/>
              </p14:nvContentPartPr>
              <p14:xfrm>
                <a:off x="2354910" y="3527040"/>
                <a:ext cx="41760" cy="69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5655181-A9BD-7391-D816-C865A4DFBB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48790" y="3520920"/>
                  <a:ext cx="5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36AEA89-14AA-5554-A36E-AA5D534D96DE}"/>
                    </a:ext>
                  </a:extLst>
                </p14:cNvPr>
                <p14:cNvContentPartPr/>
                <p14:nvPr/>
              </p14:nvContentPartPr>
              <p14:xfrm>
                <a:off x="2372190" y="3556560"/>
                <a:ext cx="29160" cy="114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36AEA89-14AA-5554-A36E-AA5D534D96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66070" y="3550440"/>
                  <a:ext cx="41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EAB4ABB-1F49-AC98-C5C8-556405A3BB12}"/>
                    </a:ext>
                  </a:extLst>
                </p14:cNvPr>
                <p14:cNvContentPartPr/>
                <p14:nvPr/>
              </p14:nvContentPartPr>
              <p14:xfrm>
                <a:off x="2401350" y="3452160"/>
                <a:ext cx="43200" cy="295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EAB4ABB-1F49-AC98-C5C8-556405A3BB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95230" y="3446040"/>
                  <a:ext cx="55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B784EA7-922B-C421-F1E1-2E96080452B6}"/>
                    </a:ext>
                  </a:extLst>
                </p14:cNvPr>
                <p14:cNvContentPartPr/>
                <p14:nvPr/>
              </p14:nvContentPartPr>
              <p14:xfrm>
                <a:off x="2448510" y="3392760"/>
                <a:ext cx="87840" cy="164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B784EA7-922B-C421-F1E1-2E96080452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42390" y="3386640"/>
                  <a:ext cx="100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2D270BB-E678-4592-165B-83AB523A1993}"/>
                    </a:ext>
                  </a:extLst>
                </p14:cNvPr>
                <p14:cNvContentPartPr/>
                <p14:nvPr/>
              </p14:nvContentPartPr>
              <p14:xfrm>
                <a:off x="2428710" y="3529560"/>
                <a:ext cx="173880" cy="135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2D270BB-E678-4592-165B-83AB523A199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22590" y="3523440"/>
                  <a:ext cx="18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B153502-EAAF-4639-90FC-3D473496C829}"/>
                    </a:ext>
                  </a:extLst>
                </p14:cNvPr>
                <p14:cNvContentPartPr/>
                <p14:nvPr/>
              </p14:nvContentPartPr>
              <p14:xfrm>
                <a:off x="2442390" y="3599400"/>
                <a:ext cx="131040" cy="217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B153502-EAAF-4639-90FC-3D473496C8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36270" y="3593280"/>
                  <a:ext cx="143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6318525-CBFA-3562-C1C0-168CDD20E28A}"/>
                    </a:ext>
                  </a:extLst>
                </p14:cNvPr>
                <p14:cNvContentPartPr/>
                <p14:nvPr/>
              </p14:nvContentPartPr>
              <p14:xfrm>
                <a:off x="2471910" y="3714960"/>
                <a:ext cx="60480" cy="12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6318525-CBFA-3562-C1C0-168CDD20E2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5790" y="3708840"/>
                  <a:ext cx="72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EBB7700-49BA-DF47-28AC-808A3488D43E}"/>
                    </a:ext>
                  </a:extLst>
                </p14:cNvPr>
                <p14:cNvContentPartPr/>
                <p14:nvPr/>
              </p14:nvContentPartPr>
              <p14:xfrm>
                <a:off x="2661990" y="3555120"/>
                <a:ext cx="24840" cy="179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EBB7700-49BA-DF47-28AC-808A3488D4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5870" y="3549000"/>
                  <a:ext cx="37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08F9D72-312C-F5DD-57EB-B1179B7BA50A}"/>
                    </a:ext>
                  </a:extLst>
                </p14:cNvPr>
                <p14:cNvContentPartPr/>
                <p14:nvPr/>
              </p14:nvContentPartPr>
              <p14:xfrm>
                <a:off x="2686830" y="3554400"/>
                <a:ext cx="253080" cy="182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08F9D72-312C-F5DD-57EB-B1179B7BA5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80710" y="3548280"/>
                  <a:ext cx="265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3F4906E-A34C-98BC-9B63-E7C1693250C0}"/>
                    </a:ext>
                  </a:extLst>
                </p14:cNvPr>
                <p14:cNvContentPartPr/>
                <p14:nvPr/>
              </p14:nvContentPartPr>
              <p14:xfrm>
                <a:off x="2815710" y="3560520"/>
                <a:ext cx="81360" cy="185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3F4906E-A34C-98BC-9B63-E7C1693250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9590" y="3554400"/>
                  <a:ext cx="93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30B6483-35A0-9789-2402-A8736EC7E8B6}"/>
                    </a:ext>
                  </a:extLst>
                </p14:cNvPr>
                <p14:cNvContentPartPr/>
                <p14:nvPr/>
              </p14:nvContentPartPr>
              <p14:xfrm>
                <a:off x="2968710" y="3608760"/>
                <a:ext cx="95040" cy="60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30B6483-35A0-9789-2402-A8736EC7E8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62590" y="3602640"/>
                  <a:ext cx="107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79BE267-6417-3209-09F1-23D4013CDA84}"/>
                    </a:ext>
                  </a:extLst>
                </p14:cNvPr>
                <p14:cNvContentPartPr/>
                <p14:nvPr/>
              </p14:nvContentPartPr>
              <p14:xfrm>
                <a:off x="3154110" y="3471960"/>
                <a:ext cx="10440" cy="233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79BE267-6417-3209-09F1-23D4013CDA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47990" y="3465840"/>
                  <a:ext cx="22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CD0B330-B327-E147-03A7-2A3642536DAD}"/>
                    </a:ext>
                  </a:extLst>
                </p14:cNvPr>
                <p14:cNvContentPartPr/>
                <p14:nvPr/>
              </p14:nvContentPartPr>
              <p14:xfrm>
                <a:off x="3163110" y="3471600"/>
                <a:ext cx="133200" cy="234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CD0B330-B327-E147-03A7-2A3642536D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56990" y="3465480"/>
                  <a:ext cx="14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253EDAD-EAB7-DB87-BB76-6A08382C4BB2}"/>
                    </a:ext>
                  </a:extLst>
                </p14:cNvPr>
                <p14:cNvContentPartPr/>
                <p14:nvPr/>
              </p14:nvContentPartPr>
              <p14:xfrm>
                <a:off x="3317910" y="3461160"/>
                <a:ext cx="80280" cy="260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253EDAD-EAB7-DB87-BB76-6A08382C4B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11790" y="3455040"/>
                  <a:ext cx="92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3E85A7B-8D0A-59AF-AC43-C645ACAA043D}"/>
                    </a:ext>
                  </a:extLst>
                </p14:cNvPr>
                <p14:cNvContentPartPr/>
                <p14:nvPr/>
              </p14:nvContentPartPr>
              <p14:xfrm>
                <a:off x="3353190" y="3587160"/>
                <a:ext cx="77040" cy="338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3E85A7B-8D0A-59AF-AC43-C645ACAA04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7070" y="3581040"/>
                  <a:ext cx="89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1DC2072-0EED-1C96-08AF-EDECC87E719D}"/>
                    </a:ext>
                  </a:extLst>
                </p14:cNvPr>
                <p14:cNvContentPartPr/>
                <p14:nvPr/>
              </p14:nvContentPartPr>
              <p14:xfrm>
                <a:off x="3327990" y="3683280"/>
                <a:ext cx="143280" cy="45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1DC2072-0EED-1C96-08AF-EDECC87E71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21870" y="3677160"/>
                  <a:ext cx="155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87A9606-BAF5-A75C-1E8A-95E220DD8DBF}"/>
                    </a:ext>
                  </a:extLst>
                </p14:cNvPr>
                <p14:cNvContentPartPr/>
                <p14:nvPr/>
              </p14:nvContentPartPr>
              <p14:xfrm>
                <a:off x="3526710" y="3526680"/>
                <a:ext cx="14400" cy="77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87A9606-BAF5-A75C-1E8A-95E220DD8D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20590" y="3520560"/>
                  <a:ext cx="26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C474140-5609-747E-2768-703241C05758}"/>
                    </a:ext>
                  </a:extLst>
                </p14:cNvPr>
                <p14:cNvContentPartPr/>
                <p14:nvPr/>
              </p14:nvContentPartPr>
              <p14:xfrm>
                <a:off x="3526710" y="3495360"/>
                <a:ext cx="82440" cy="144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C474140-5609-747E-2768-703241C057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20590" y="3489240"/>
                  <a:ext cx="94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C4DF7EF-F5D7-0F8C-2E14-D64AA9DA2A6C}"/>
                    </a:ext>
                  </a:extLst>
                </p14:cNvPr>
                <p14:cNvContentPartPr/>
                <p14:nvPr/>
              </p14:nvContentPartPr>
              <p14:xfrm>
                <a:off x="3528510" y="3574200"/>
                <a:ext cx="48240" cy="152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C4DF7EF-F5D7-0F8C-2E14-D64AA9DA2A6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2390" y="3568080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9F43A42-09EB-FC22-8BA4-A2BF29A30D5B}"/>
                    </a:ext>
                  </a:extLst>
                </p14:cNvPr>
                <p14:cNvContentPartPr/>
                <p14:nvPr/>
              </p14:nvContentPartPr>
              <p14:xfrm>
                <a:off x="3566310" y="3500760"/>
                <a:ext cx="136080" cy="251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9F43A42-09EB-FC22-8BA4-A2BF29A30D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60190" y="3494640"/>
                  <a:ext cx="148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5406D87-4E02-5C60-5546-1CB2F00BAC9A}"/>
                    </a:ext>
                  </a:extLst>
                </p14:cNvPr>
                <p14:cNvContentPartPr/>
                <p14:nvPr/>
              </p14:nvContentPartPr>
              <p14:xfrm>
                <a:off x="3647310" y="3551160"/>
                <a:ext cx="51840" cy="1432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5406D87-4E02-5C60-5546-1CB2F00BAC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1190" y="3545040"/>
                  <a:ext cx="64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C2F6581-663B-874C-1034-2E97641B4CBE}"/>
                    </a:ext>
                  </a:extLst>
                </p14:cNvPr>
                <p14:cNvContentPartPr/>
                <p14:nvPr/>
              </p14:nvContentPartPr>
              <p14:xfrm>
                <a:off x="3644790" y="3529560"/>
                <a:ext cx="104400" cy="196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C2F6581-663B-874C-1034-2E97641B4C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8670" y="3523440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C90AAE4-FB60-802C-899A-3D6AD680FECE}"/>
                    </a:ext>
                  </a:extLst>
                </p14:cNvPr>
                <p14:cNvContentPartPr/>
                <p14:nvPr/>
              </p14:nvContentPartPr>
              <p14:xfrm>
                <a:off x="3678990" y="3515160"/>
                <a:ext cx="180360" cy="184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C90AAE4-FB60-802C-899A-3D6AD680FE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72870" y="3509040"/>
                  <a:ext cx="192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3D93D60-8FD3-5B83-50CD-9FAB9EEBE809}"/>
                    </a:ext>
                  </a:extLst>
                </p14:cNvPr>
                <p14:cNvContentPartPr/>
                <p14:nvPr/>
              </p14:nvContentPartPr>
              <p14:xfrm>
                <a:off x="3679710" y="3600480"/>
                <a:ext cx="96480" cy="1105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3D93D60-8FD3-5B83-50CD-9FAB9EEBE8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73590" y="3594360"/>
                  <a:ext cx="108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654D5B9-6297-13C3-7751-6EAF60788472}"/>
                    </a:ext>
                  </a:extLst>
                </p14:cNvPr>
                <p14:cNvContentPartPr/>
                <p14:nvPr/>
              </p14:nvContentPartPr>
              <p14:xfrm>
                <a:off x="3733710" y="3465120"/>
                <a:ext cx="148680" cy="58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654D5B9-6297-13C3-7751-6EAF6078847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27590" y="3459000"/>
                  <a:ext cx="160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32FEE95-88B2-ED3C-184E-D3A474E3C9C9}"/>
                    </a:ext>
                  </a:extLst>
                </p14:cNvPr>
                <p14:cNvContentPartPr/>
                <p14:nvPr/>
              </p14:nvContentPartPr>
              <p14:xfrm>
                <a:off x="3912990" y="3473760"/>
                <a:ext cx="83160" cy="32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32FEE95-88B2-ED3C-184E-D3A474E3C9C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06870" y="3467640"/>
                  <a:ext cx="95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5D49682-AA01-45CE-ECB8-0D1FEAA0B617}"/>
                    </a:ext>
                  </a:extLst>
                </p14:cNvPr>
                <p14:cNvContentPartPr/>
                <p14:nvPr/>
              </p14:nvContentPartPr>
              <p14:xfrm>
                <a:off x="3874830" y="3455760"/>
                <a:ext cx="195480" cy="308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5D49682-AA01-45CE-ECB8-0D1FEAA0B6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68710" y="3449640"/>
                  <a:ext cx="207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703C129-C92C-8D25-F8F1-7319AA39378C}"/>
                    </a:ext>
                  </a:extLst>
                </p14:cNvPr>
                <p14:cNvContentPartPr/>
                <p14:nvPr/>
              </p14:nvContentPartPr>
              <p14:xfrm>
                <a:off x="4172910" y="3567360"/>
                <a:ext cx="148680" cy="159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703C129-C92C-8D25-F8F1-7319AA3937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66790" y="3561240"/>
                  <a:ext cx="160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1F717A8-7D33-9632-6A21-838EFDFFBD39}"/>
                    </a:ext>
                  </a:extLst>
                </p14:cNvPr>
                <p14:cNvContentPartPr/>
                <p14:nvPr/>
              </p14:nvContentPartPr>
              <p14:xfrm>
                <a:off x="4318710" y="3566280"/>
                <a:ext cx="30960" cy="163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1F717A8-7D33-9632-6A21-838EFDFFBD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12590" y="3560160"/>
                  <a:ext cx="43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F50EFD2-B166-B789-3CB0-E1A6B6E16069}"/>
                    </a:ext>
                  </a:extLst>
                </p14:cNvPr>
                <p14:cNvContentPartPr/>
                <p14:nvPr/>
              </p14:nvContentPartPr>
              <p14:xfrm>
                <a:off x="4387110" y="3546840"/>
                <a:ext cx="109440" cy="167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F50EFD2-B166-B789-3CB0-E1A6B6E160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80990" y="3540720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C0D298B-1AA3-F8B0-9BD0-31DFAE6770D6}"/>
                    </a:ext>
                  </a:extLst>
                </p14:cNvPr>
                <p14:cNvContentPartPr/>
                <p14:nvPr/>
              </p14:nvContentPartPr>
              <p14:xfrm>
                <a:off x="4502310" y="3530280"/>
                <a:ext cx="113760" cy="1688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C0D298B-1AA3-F8B0-9BD0-31DFAE6770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96190" y="3524160"/>
                  <a:ext cx="12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7EEF273-19BC-7964-A39E-FACC4B9540FE}"/>
                    </a:ext>
                  </a:extLst>
                </p14:cNvPr>
                <p14:cNvContentPartPr/>
                <p14:nvPr/>
              </p14:nvContentPartPr>
              <p14:xfrm>
                <a:off x="4643790" y="3550800"/>
                <a:ext cx="205560" cy="161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7EEF273-19BC-7964-A39E-FACC4B9540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37670" y="3544680"/>
                  <a:ext cx="217800" cy="17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8150" y="866775"/>
            <a:ext cx="4400550" cy="124777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loop</a:t>
            </a:r>
            <a:r>
              <a:rPr lang="zh-CN" altLang="en-US"/>
              <a:t>指令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43825" y="452120"/>
            <a:ext cx="2981325" cy="3134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795" y="2490470"/>
            <a:ext cx="3648075" cy="151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75855" y="4524375"/>
            <a:ext cx="4011930" cy="572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5795" y="4263390"/>
            <a:ext cx="3648075" cy="1057275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4057C273-12EE-E7FC-A205-B5938934C29F}"/>
              </a:ext>
            </a:extLst>
          </p:cNvPr>
          <p:cNvGrpSpPr/>
          <p:nvPr/>
        </p:nvGrpSpPr>
        <p:grpSpPr>
          <a:xfrm>
            <a:off x="4324110" y="2638560"/>
            <a:ext cx="1280160" cy="463680"/>
            <a:chOff x="4324110" y="2638560"/>
            <a:chExt cx="128016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EDF19A6-6564-9E70-909A-24EC9723FE6D}"/>
                    </a:ext>
                  </a:extLst>
                </p14:cNvPr>
                <p14:cNvContentPartPr/>
                <p14:nvPr/>
              </p14:nvContentPartPr>
              <p14:xfrm>
                <a:off x="4384230" y="2690040"/>
                <a:ext cx="151560" cy="47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EDF19A6-6564-9E70-909A-24EC9723FE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78110" y="2683920"/>
                  <a:ext cx="163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6BE0AE1-FE35-A086-4B78-5591DE0C53AF}"/>
                    </a:ext>
                  </a:extLst>
                </p14:cNvPr>
                <p14:cNvContentPartPr/>
                <p14:nvPr/>
              </p14:nvContentPartPr>
              <p14:xfrm>
                <a:off x="4324110" y="2638560"/>
                <a:ext cx="130320" cy="248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6BE0AE1-FE35-A086-4B78-5591DE0C53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7990" y="2632440"/>
                  <a:ext cx="142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25CDA2-A588-480F-C32E-F7CC6327B5FC}"/>
                    </a:ext>
                  </a:extLst>
                </p14:cNvPr>
                <p14:cNvContentPartPr/>
                <p14:nvPr/>
              </p14:nvContentPartPr>
              <p14:xfrm>
                <a:off x="4375590" y="2852760"/>
                <a:ext cx="57960" cy="99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25CDA2-A588-480F-C32E-F7CC6327B5F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9470" y="2846640"/>
                  <a:ext cx="70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C31681D-2C54-D4F7-652B-2EE18348D5AB}"/>
                    </a:ext>
                  </a:extLst>
                </p14:cNvPr>
                <p14:cNvContentPartPr/>
                <p14:nvPr/>
              </p14:nvContentPartPr>
              <p14:xfrm>
                <a:off x="4433910" y="2825040"/>
                <a:ext cx="103320" cy="107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C31681D-2C54-D4F7-652B-2EE18348D5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27790" y="2818920"/>
                  <a:ext cx="11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8831C5-BB09-1C94-22EB-310548849290}"/>
                    </a:ext>
                  </a:extLst>
                </p14:cNvPr>
                <p14:cNvContentPartPr/>
                <p14:nvPr/>
              </p14:nvContentPartPr>
              <p14:xfrm>
                <a:off x="4440390" y="2929440"/>
                <a:ext cx="217080" cy="30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8831C5-BB09-1C94-22EB-3105488492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34270" y="2923320"/>
                  <a:ext cx="229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D53E0C0-AA0A-4501-116C-B195CACF8C32}"/>
                    </a:ext>
                  </a:extLst>
                </p14:cNvPr>
                <p14:cNvContentPartPr/>
                <p14:nvPr/>
              </p14:nvContentPartPr>
              <p14:xfrm>
                <a:off x="4659270" y="2722440"/>
                <a:ext cx="84240" cy="49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D53E0C0-AA0A-4501-116C-B195CACF8C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53150" y="2716320"/>
                  <a:ext cx="96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3F81BF8-76E7-1E71-72F9-3A779D5C6822}"/>
                    </a:ext>
                  </a:extLst>
                </p14:cNvPr>
                <p14:cNvContentPartPr/>
                <p14:nvPr/>
              </p14:nvContentPartPr>
              <p14:xfrm>
                <a:off x="4630830" y="2687160"/>
                <a:ext cx="99360" cy="234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3F81BF8-76E7-1E71-72F9-3A779D5C68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4710" y="2681040"/>
                  <a:ext cx="111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9E98F07-4D30-C130-ACDE-0FC52C714B8F}"/>
                    </a:ext>
                  </a:extLst>
                </p14:cNvPr>
                <p14:cNvContentPartPr/>
                <p14:nvPr/>
              </p14:nvContentPartPr>
              <p14:xfrm>
                <a:off x="4763310" y="2744400"/>
                <a:ext cx="185760" cy="177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9E98F07-4D30-C130-ACDE-0FC52C714B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57190" y="2738280"/>
                  <a:ext cx="198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CC0CFA2-F238-5DC4-C5AE-68871B064B9D}"/>
                    </a:ext>
                  </a:extLst>
                </p14:cNvPr>
                <p14:cNvContentPartPr/>
                <p14:nvPr/>
              </p14:nvContentPartPr>
              <p14:xfrm>
                <a:off x="4678710" y="2664480"/>
                <a:ext cx="120960" cy="276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CC0CFA2-F238-5DC4-C5AE-68871B064B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2590" y="2658360"/>
                  <a:ext cx="133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996C9D4-0D81-4A5F-5B80-C0E747B14094}"/>
                    </a:ext>
                  </a:extLst>
                </p14:cNvPr>
                <p14:cNvContentPartPr/>
                <p14:nvPr/>
              </p14:nvContentPartPr>
              <p14:xfrm>
                <a:off x="4748190" y="2817840"/>
                <a:ext cx="93960" cy="76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996C9D4-0D81-4A5F-5B80-C0E747B140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42070" y="2811720"/>
                  <a:ext cx="106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4D77CC4-98C5-9097-F497-40B36285CD13}"/>
                    </a:ext>
                  </a:extLst>
                </p14:cNvPr>
                <p14:cNvContentPartPr/>
                <p14:nvPr/>
              </p14:nvContentPartPr>
              <p14:xfrm>
                <a:off x="4913790" y="2659440"/>
                <a:ext cx="100080" cy="262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4D77CC4-98C5-9097-F497-40B36285CD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7670" y="2653320"/>
                  <a:ext cx="112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0328F00-A127-EB25-7D09-2657C58E8D82}"/>
                    </a:ext>
                  </a:extLst>
                </p14:cNvPr>
                <p14:cNvContentPartPr/>
                <p14:nvPr/>
              </p14:nvContentPartPr>
              <p14:xfrm>
                <a:off x="5021430" y="2699040"/>
                <a:ext cx="88560" cy="98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0328F00-A127-EB25-7D09-2657C58E8D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15310" y="2692920"/>
                  <a:ext cx="100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B536AB2-5AD1-C006-DFBE-63E6AC556C29}"/>
                    </a:ext>
                  </a:extLst>
                </p14:cNvPr>
                <p14:cNvContentPartPr/>
                <p14:nvPr/>
              </p14:nvContentPartPr>
              <p14:xfrm>
                <a:off x="4970670" y="2790840"/>
                <a:ext cx="161280" cy="206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B536AB2-5AD1-C006-DFBE-63E6AC556C2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64550" y="2784720"/>
                  <a:ext cx="173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A1BF17D-1C6D-CA08-3603-720984415378}"/>
                    </a:ext>
                  </a:extLst>
                </p14:cNvPr>
                <p14:cNvContentPartPr/>
                <p14:nvPr/>
              </p14:nvContentPartPr>
              <p14:xfrm>
                <a:off x="5207190" y="2676360"/>
                <a:ext cx="125280" cy="241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A1BF17D-1C6D-CA08-3603-7209844153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01070" y="2670240"/>
                  <a:ext cx="137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5845A66-C02D-782B-5DC1-5B0EDA49F748}"/>
                    </a:ext>
                  </a:extLst>
                </p14:cNvPr>
                <p14:cNvContentPartPr/>
                <p14:nvPr/>
              </p14:nvContentPartPr>
              <p14:xfrm>
                <a:off x="5363790" y="2807040"/>
                <a:ext cx="93240" cy="104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5845A66-C02D-782B-5DC1-5B0EDA49F7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7670" y="2800920"/>
                  <a:ext cx="105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5AA2F59-C353-78EB-E55E-B023C32BBAA8}"/>
                    </a:ext>
                  </a:extLst>
                </p14:cNvPr>
                <p14:cNvContentPartPr/>
                <p14:nvPr/>
              </p14:nvContentPartPr>
              <p14:xfrm>
                <a:off x="5438310" y="2812440"/>
                <a:ext cx="126360" cy="289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5AA2F59-C353-78EB-E55E-B023C32BBA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32190" y="2806320"/>
                  <a:ext cx="138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D77425-D280-AAE4-FFB1-73D1B795E242}"/>
                    </a:ext>
                  </a:extLst>
                </p14:cNvPr>
                <p14:cNvContentPartPr/>
                <p14:nvPr/>
              </p14:nvContentPartPr>
              <p14:xfrm>
                <a:off x="5481510" y="2791200"/>
                <a:ext cx="122760" cy="1238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D77425-D280-AAE4-FFB1-73D1B795E2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75390" y="2785080"/>
                  <a:ext cx="1350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8BC276C-2BEB-94C4-CD45-D1B967FE3FAA}"/>
              </a:ext>
            </a:extLst>
          </p:cNvPr>
          <p:cNvGrpSpPr/>
          <p:nvPr/>
        </p:nvGrpSpPr>
        <p:grpSpPr>
          <a:xfrm>
            <a:off x="5808390" y="2568360"/>
            <a:ext cx="1526400" cy="449280"/>
            <a:chOff x="5808390" y="2568360"/>
            <a:chExt cx="152640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2A60B6E-D8F2-2242-0FA5-D79B68CA0915}"/>
                    </a:ext>
                  </a:extLst>
                </p14:cNvPr>
                <p14:cNvContentPartPr/>
                <p14:nvPr/>
              </p14:nvContentPartPr>
              <p14:xfrm>
                <a:off x="5808390" y="2696160"/>
                <a:ext cx="114480" cy="170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2A60B6E-D8F2-2242-0FA5-D79B68CA09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02270" y="2690040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0C6BDDD-FCCB-1015-E545-D9E487AEDF29}"/>
                    </a:ext>
                  </a:extLst>
                </p14:cNvPr>
                <p14:cNvContentPartPr/>
                <p14:nvPr/>
              </p14:nvContentPartPr>
              <p14:xfrm>
                <a:off x="5958510" y="2762760"/>
                <a:ext cx="46800" cy="105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0C6BDDD-FCCB-1015-E545-D9E487AEDF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52390" y="2756640"/>
                  <a:ext cx="59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6B3D307-8199-B16A-5723-D86914E73909}"/>
                    </a:ext>
                  </a:extLst>
                </p14:cNvPr>
                <p14:cNvContentPartPr/>
                <p14:nvPr/>
              </p14:nvContentPartPr>
              <p14:xfrm>
                <a:off x="5979390" y="2678520"/>
                <a:ext cx="109440" cy="229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6B3D307-8199-B16A-5723-D86914E739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73270" y="2672400"/>
                  <a:ext cx="121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9E5D78B-ADC2-A93D-0CE5-ECD020CB15EF}"/>
                    </a:ext>
                  </a:extLst>
                </p14:cNvPr>
                <p14:cNvContentPartPr/>
                <p14:nvPr/>
              </p14:nvContentPartPr>
              <p14:xfrm>
                <a:off x="6102870" y="2694360"/>
                <a:ext cx="117000" cy="52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9E5D78B-ADC2-A93D-0CE5-ECD020CB15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6750" y="2688240"/>
                  <a:ext cx="129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C5325E1-2F2A-4D33-8CA3-024972FB9553}"/>
                    </a:ext>
                  </a:extLst>
                </p14:cNvPr>
                <p14:cNvContentPartPr/>
                <p14:nvPr/>
              </p14:nvContentPartPr>
              <p14:xfrm>
                <a:off x="6042030" y="2570880"/>
                <a:ext cx="157680" cy="446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C5325E1-2F2A-4D33-8CA3-024972FB95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35910" y="2564760"/>
                  <a:ext cx="1699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3941211-783B-C292-B1F4-FF2956F8B1FC}"/>
                    </a:ext>
                  </a:extLst>
                </p14:cNvPr>
                <p14:cNvContentPartPr/>
                <p14:nvPr/>
              </p14:nvContentPartPr>
              <p14:xfrm>
                <a:off x="6105030" y="2829360"/>
                <a:ext cx="67680" cy="27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3941211-783B-C292-B1F4-FF2956F8B1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8910" y="2823240"/>
                  <a:ext cx="79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E0EC4DE-CF76-CF9E-538B-DA908095DEFB}"/>
                    </a:ext>
                  </a:extLst>
                </p14:cNvPr>
                <p14:cNvContentPartPr/>
                <p14:nvPr/>
              </p14:nvContentPartPr>
              <p14:xfrm>
                <a:off x="6370710" y="2786160"/>
                <a:ext cx="81360" cy="114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E0EC4DE-CF76-CF9E-538B-DA908095DE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64590" y="2780040"/>
                  <a:ext cx="93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7ECFD28-9B4C-FFCD-E536-C1E4127D6DE9}"/>
                    </a:ext>
                  </a:extLst>
                </p14:cNvPr>
                <p14:cNvContentPartPr/>
                <p14:nvPr/>
              </p14:nvContentPartPr>
              <p14:xfrm>
                <a:off x="6466830" y="2768160"/>
                <a:ext cx="106920" cy="131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7ECFD28-9B4C-FFCD-E536-C1E4127D6D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0710" y="2762040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7604E5-C1E9-DD32-611D-6E915DB2A99F}"/>
                    </a:ext>
                  </a:extLst>
                </p14:cNvPr>
                <p14:cNvContentPartPr/>
                <p14:nvPr/>
              </p14:nvContentPartPr>
              <p14:xfrm>
                <a:off x="6459630" y="2718840"/>
                <a:ext cx="76680" cy="163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7604E5-C1E9-DD32-611D-6E915DB2A9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53510" y="2712720"/>
                  <a:ext cx="88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162F78-5891-9A67-B367-7A4C22613619}"/>
                    </a:ext>
                  </a:extLst>
                </p14:cNvPr>
                <p14:cNvContentPartPr/>
                <p14:nvPr/>
              </p14:nvContentPartPr>
              <p14:xfrm>
                <a:off x="6573030" y="2618760"/>
                <a:ext cx="131760" cy="139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162F78-5891-9A67-B367-7A4C226136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66910" y="2612640"/>
                  <a:ext cx="14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02796F6-CF28-A9BE-EE58-7C6C67FAAA85}"/>
                    </a:ext>
                  </a:extLst>
                </p14:cNvPr>
                <p14:cNvContentPartPr/>
                <p14:nvPr/>
              </p14:nvContentPartPr>
              <p14:xfrm>
                <a:off x="6704430" y="2649360"/>
                <a:ext cx="59400" cy="61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02796F6-CF28-A9BE-EE58-7C6C67FAAA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98310" y="2643240"/>
                  <a:ext cx="71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16C98E0-FDB5-2706-C925-BCB9D7E3EF26}"/>
                    </a:ext>
                  </a:extLst>
                </p14:cNvPr>
                <p14:cNvContentPartPr/>
                <p14:nvPr/>
              </p14:nvContentPartPr>
              <p14:xfrm>
                <a:off x="6637470" y="2743680"/>
                <a:ext cx="109440" cy="28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16C98E0-FDB5-2706-C925-BCB9D7E3EF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31350" y="2737560"/>
                  <a:ext cx="12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C702357-89CB-72C8-AA80-C5BCE7E8F0A3}"/>
                    </a:ext>
                  </a:extLst>
                </p14:cNvPr>
                <p14:cNvContentPartPr/>
                <p14:nvPr/>
              </p14:nvContentPartPr>
              <p14:xfrm>
                <a:off x="6663390" y="2790840"/>
                <a:ext cx="160920" cy="1008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C702357-89CB-72C8-AA80-C5BCE7E8F0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7270" y="2784720"/>
                  <a:ext cx="173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936FDE-B3B1-EA0C-AFD7-24DBF2EB80A1}"/>
                    </a:ext>
                  </a:extLst>
                </p14:cNvPr>
                <p14:cNvContentPartPr/>
                <p14:nvPr/>
              </p14:nvContentPartPr>
              <p14:xfrm>
                <a:off x="6782910" y="2739360"/>
                <a:ext cx="77760" cy="180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936FDE-B3B1-EA0C-AFD7-24DBF2EB80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76790" y="2733240"/>
                  <a:ext cx="90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D7C9EF-8A73-9974-6A80-D428550A837F}"/>
                    </a:ext>
                  </a:extLst>
                </p14:cNvPr>
                <p14:cNvContentPartPr/>
                <p14:nvPr/>
              </p14:nvContentPartPr>
              <p14:xfrm>
                <a:off x="6836910" y="2744760"/>
                <a:ext cx="55080" cy="106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D7C9EF-8A73-9974-6A80-D428550A83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30790" y="2738640"/>
                  <a:ext cx="67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F65F52F-A166-18EC-DD8D-A7A8887FD4BC}"/>
                    </a:ext>
                  </a:extLst>
                </p14:cNvPr>
                <p14:cNvContentPartPr/>
                <p14:nvPr/>
              </p14:nvContentPartPr>
              <p14:xfrm>
                <a:off x="6873630" y="2641080"/>
                <a:ext cx="119520" cy="278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F65F52F-A166-18EC-DD8D-A7A8887FD4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67510" y="2634960"/>
                  <a:ext cx="131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E462095-74BB-24EC-8F85-C25ACDC8E88F}"/>
                    </a:ext>
                  </a:extLst>
                </p14:cNvPr>
                <p14:cNvContentPartPr/>
                <p14:nvPr/>
              </p14:nvContentPartPr>
              <p14:xfrm>
                <a:off x="6926910" y="2740440"/>
                <a:ext cx="50400" cy="138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E462095-74BB-24EC-8F85-C25ACDC8E8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20790" y="2734320"/>
                  <a:ext cx="62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239EA68-7447-8B46-5CA0-1745419C5F1D}"/>
                    </a:ext>
                  </a:extLst>
                </p14:cNvPr>
                <p14:cNvContentPartPr/>
                <p14:nvPr/>
              </p14:nvContentPartPr>
              <p14:xfrm>
                <a:off x="6936630" y="2801640"/>
                <a:ext cx="73080" cy="70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239EA68-7447-8B46-5CA0-1745419C5F1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30510" y="2795520"/>
                  <a:ext cx="85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A4103C8-7A74-10F0-A3E8-33D972FFB435}"/>
                    </a:ext>
                  </a:extLst>
                </p14:cNvPr>
                <p14:cNvContentPartPr/>
                <p14:nvPr/>
              </p14:nvContentPartPr>
              <p14:xfrm>
                <a:off x="6947430" y="2574120"/>
                <a:ext cx="226080" cy="351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A4103C8-7A74-10F0-A3E8-33D972FFB4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41310" y="2568000"/>
                  <a:ext cx="238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F6F4495-B664-5556-A2F0-E93CBA0183E7}"/>
                    </a:ext>
                  </a:extLst>
                </p14:cNvPr>
                <p14:cNvContentPartPr/>
                <p14:nvPr/>
              </p14:nvContentPartPr>
              <p14:xfrm>
                <a:off x="6925830" y="2764200"/>
                <a:ext cx="146160" cy="157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F6F4495-B664-5556-A2F0-E93CBA0183E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19710" y="2758080"/>
                  <a:ext cx="158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42C11AF-4D2A-69B9-1D93-A4051117778A}"/>
                    </a:ext>
                  </a:extLst>
                </p14:cNvPr>
                <p14:cNvContentPartPr/>
                <p14:nvPr/>
              </p14:nvContentPartPr>
              <p14:xfrm>
                <a:off x="7015830" y="2568360"/>
                <a:ext cx="60120" cy="44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42C11AF-4D2A-69B9-1D93-A4051117778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09710" y="2562240"/>
                  <a:ext cx="72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EAD6215-43F6-C597-1ECA-F03A5BBF19D5}"/>
                    </a:ext>
                  </a:extLst>
                </p14:cNvPr>
                <p14:cNvContentPartPr/>
                <p14:nvPr/>
              </p14:nvContentPartPr>
              <p14:xfrm>
                <a:off x="7201230" y="2727840"/>
                <a:ext cx="133560" cy="32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EAD6215-43F6-C597-1ECA-F03A5BBF19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95110" y="2721720"/>
                  <a:ext cx="145800" cy="44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loop</a:t>
            </a:r>
            <a:r>
              <a:rPr lang="zh-CN" altLang="en-US"/>
              <a:t>指令</a:t>
            </a:r>
            <a:r>
              <a:rPr lang="en-US" altLang="zh-CN"/>
              <a:t> </a:t>
            </a:r>
            <a:r>
              <a:rPr lang="zh-CN" altLang="en-US"/>
              <a:t>单步执行分析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175" y="1071245"/>
            <a:ext cx="715264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3995" y="4105275"/>
            <a:ext cx="837311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7820" y="290195"/>
            <a:ext cx="2962275" cy="3676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52495" y="1637665"/>
            <a:ext cx="3324225" cy="791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545" y="594995"/>
            <a:ext cx="4662805" cy="75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0550" y="1499870"/>
            <a:ext cx="4495800" cy="4918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00" y="95250"/>
            <a:ext cx="952627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3045" y="904875"/>
            <a:ext cx="3895090" cy="53898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3724275" y="1714500"/>
            <a:ext cx="3581400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62825" y="1544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数字不能以字母开始，以字母开始的</a:t>
            </a:r>
            <a:r>
              <a:rPr lang="en-US" altLang="zh-CN"/>
              <a:t>16</a:t>
            </a:r>
            <a:r>
              <a:rPr lang="zh-CN" altLang="en-US"/>
              <a:t>进制前边加</a:t>
            </a:r>
            <a:r>
              <a:rPr lang="en-US" altLang="zh-CN"/>
              <a:t>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7650" y="304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段前缀的使用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7650" y="975995"/>
            <a:ext cx="4436110" cy="4282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83760" y="975995"/>
            <a:ext cx="2943860" cy="3115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27620" y="975995"/>
            <a:ext cx="4772025" cy="4282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27620" y="5334635"/>
            <a:ext cx="319151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7650" y="304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段前缀的使用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7650" y="1118870"/>
            <a:ext cx="4391025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05375" y="1181100"/>
            <a:ext cx="3829050" cy="2685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48400" y="3947795"/>
            <a:ext cx="57340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1450" y="180975"/>
            <a:ext cx="10915650" cy="676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48925" y="980440"/>
            <a:ext cx="1524000" cy="5687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1450" y="1343025"/>
            <a:ext cx="9163685" cy="1029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0670" y="887095"/>
            <a:ext cx="116903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分析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71450" y="2433320"/>
            <a:ext cx="9163685" cy="562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0670" y="3056890"/>
            <a:ext cx="4448175" cy="43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1450" y="3619500"/>
            <a:ext cx="8963025" cy="467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04495" y="4572000"/>
            <a:ext cx="4963160" cy="14674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0025" y="480695"/>
            <a:ext cx="3895725" cy="5896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50" y="718820"/>
            <a:ext cx="1629410" cy="2967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67475" y="480695"/>
            <a:ext cx="2933700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6775" y="967105"/>
            <a:ext cx="6096000" cy="5407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段定义</a:t>
            </a:r>
          </a:p>
          <a:p>
            <a:r>
              <a:rPr lang="zh-CN" altLang="en-US">
                <a:solidFill>
                  <a:srgbClr val="FF0000"/>
                </a:solidFill>
              </a:rPr>
              <a:t>一个汇编程序是由多个段组成的，这些段被用来存放代码、数据、或当作栈空间来使用。</a:t>
            </a:r>
          </a:p>
          <a:p>
            <a:r>
              <a:rPr lang="zh-CN" altLang="en-US">
                <a:solidFill>
                  <a:srgbClr val="FF0000"/>
                </a:solidFill>
              </a:rPr>
              <a:t> 一个有意义的汇编程序中至少要有一个段，这个段用来存放代码。</a:t>
            </a:r>
          </a:p>
          <a:p>
            <a:r>
              <a:rPr lang="zh-CN" altLang="en-US">
                <a:solidFill>
                  <a:srgbClr val="FF0000"/>
                </a:solidFill>
              </a:rPr>
              <a:t>定义程序中的段：每个段都需要有段名</a:t>
            </a:r>
          </a:p>
          <a:p>
            <a:r>
              <a:rPr lang="en-US" altLang="zh-CN">
                <a:solidFill>
                  <a:srgbClr val="FF0000"/>
                </a:solidFill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段名 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r>
              <a:rPr lang="zh-CN" altLang="en-US">
                <a:solidFill>
                  <a:srgbClr val="FF0000"/>
                </a:solidFill>
              </a:rPr>
              <a:t>egment 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一段的开始</a:t>
            </a:r>
          </a:p>
          <a:p>
            <a:r>
              <a:rPr lang="en-US" altLang="zh-CN">
                <a:solidFill>
                  <a:srgbClr val="FF0000"/>
                </a:solidFill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段名ends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一段的结束</a:t>
            </a:r>
          </a:p>
          <a:p>
            <a:r>
              <a:rPr lang="zh-CN" altLang="en-US">
                <a:solidFill>
                  <a:schemeClr val="accent1"/>
                </a:solidFill>
              </a:rPr>
              <a:t>end（不是ends）</a:t>
            </a:r>
          </a:p>
          <a:p>
            <a:r>
              <a:rPr lang="zh-CN" altLang="en-US">
                <a:solidFill>
                  <a:schemeClr val="accent1"/>
                </a:solidFill>
              </a:rPr>
              <a:t>汇编程序的结束标记。若程序结尾处不加end，编译器在编译程序时，无法知道程序在何处结束。</a:t>
            </a:r>
          </a:p>
          <a:p>
            <a:endParaRPr lang="zh-CN" altLang="en-US"/>
          </a:p>
          <a:p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assume（假设）</a:t>
            </a:r>
          </a:p>
          <a:p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含义是假设某一段寄存器和程序中的某一个segment…ends定义的段相关联--assume cs：codesg指CS寄存器与codesg关联，将定义的codesg当作程序的代码段使用。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三种伪指令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6225" y="966470"/>
            <a:ext cx="3618865" cy="5408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0975" y="185420"/>
            <a:ext cx="8743950" cy="715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20200" y="185420"/>
            <a:ext cx="2600325" cy="666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0975" y="1242060"/>
            <a:ext cx="3161665" cy="5041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0745" y="1242695"/>
            <a:ext cx="3095625" cy="5041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94B5BEF8-E2EE-94E9-D910-D3116281E447}"/>
                  </a:ext>
                </a:extLst>
              </p14:cNvPr>
              <p14:cNvContentPartPr/>
              <p14:nvPr/>
            </p14:nvContentPartPr>
            <p14:xfrm>
              <a:off x="163590" y="6520080"/>
              <a:ext cx="29880" cy="622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94B5BEF8-E2EE-94E9-D910-D3116281E4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950" y="6511080"/>
                <a:ext cx="4752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F196F254-FF4F-ADF1-0A34-130481BFF30F}"/>
              </a:ext>
            </a:extLst>
          </p:cNvPr>
          <p:cNvGrpSpPr/>
          <p:nvPr/>
        </p:nvGrpSpPr>
        <p:grpSpPr>
          <a:xfrm>
            <a:off x="166470" y="6471480"/>
            <a:ext cx="2289600" cy="397800"/>
            <a:chOff x="166470" y="6471480"/>
            <a:chExt cx="228960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E288AE9-5BF9-7C07-7874-D9A86C53DCB2}"/>
                    </a:ext>
                  </a:extLst>
                </p14:cNvPr>
                <p14:cNvContentPartPr/>
                <p14:nvPr/>
              </p14:nvContentPartPr>
              <p14:xfrm>
                <a:off x="166470" y="6619080"/>
                <a:ext cx="48240" cy="56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E288AE9-5BF9-7C07-7874-D9A86C53DC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350" y="6612960"/>
                  <a:ext cx="6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A13748A-D507-31E2-5660-347CDEDA2FF2}"/>
                    </a:ext>
                  </a:extLst>
                </p14:cNvPr>
                <p14:cNvContentPartPr/>
                <p14:nvPr/>
              </p14:nvContentPartPr>
              <p14:xfrm>
                <a:off x="240270" y="6515400"/>
                <a:ext cx="40680" cy="293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A13748A-D507-31E2-5660-347CDEDA2F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150" y="6509280"/>
                  <a:ext cx="52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0D067EF-5622-5C84-704A-348443BFBEA2}"/>
                    </a:ext>
                  </a:extLst>
                </p14:cNvPr>
                <p14:cNvContentPartPr/>
                <p14:nvPr/>
              </p14:nvContentPartPr>
              <p14:xfrm>
                <a:off x="265470" y="6471480"/>
                <a:ext cx="104400" cy="203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0D067EF-5622-5C84-704A-348443BFBE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350" y="6465360"/>
                  <a:ext cx="11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CF9D00C-9A81-C327-0D1A-775A7093F7EF}"/>
                    </a:ext>
                  </a:extLst>
                </p14:cNvPr>
                <p14:cNvContentPartPr/>
                <p14:nvPr/>
              </p14:nvContentPartPr>
              <p14:xfrm>
                <a:off x="269790" y="6560400"/>
                <a:ext cx="167040" cy="178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CF9D00C-9A81-C327-0D1A-775A7093F7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670" y="6554280"/>
                  <a:ext cx="179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E64316D-EF46-3E12-D686-56D5379C6EAC}"/>
                    </a:ext>
                  </a:extLst>
                </p14:cNvPr>
                <p14:cNvContentPartPr/>
                <p14:nvPr/>
              </p14:nvContentPartPr>
              <p14:xfrm>
                <a:off x="300390" y="6648600"/>
                <a:ext cx="100440" cy="199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E64316D-EF46-3E12-D686-56D5379C6E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270" y="6642480"/>
                  <a:ext cx="112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ECA7FB-ACA8-0065-1623-9759B8783B64}"/>
                    </a:ext>
                  </a:extLst>
                </p14:cNvPr>
                <p14:cNvContentPartPr/>
                <p14:nvPr/>
              </p14:nvContentPartPr>
              <p14:xfrm>
                <a:off x="318390" y="6745800"/>
                <a:ext cx="55080" cy="48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ECA7FB-ACA8-0065-1623-9759B8783B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270" y="6739680"/>
                  <a:ext cx="67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C36F5A3-CA1A-87CC-C1EF-E5EBBCAEA828}"/>
                    </a:ext>
                  </a:extLst>
                </p14:cNvPr>
                <p14:cNvContentPartPr/>
                <p14:nvPr/>
              </p14:nvContentPartPr>
              <p14:xfrm>
                <a:off x="546270" y="6550680"/>
                <a:ext cx="170640" cy="287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C36F5A3-CA1A-87CC-C1EF-E5EBBCAEA8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0150" y="6544560"/>
                  <a:ext cx="182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B2A07C7-8139-8A7B-38F2-E3571993A46C}"/>
                    </a:ext>
                  </a:extLst>
                </p14:cNvPr>
                <p14:cNvContentPartPr/>
                <p14:nvPr/>
              </p14:nvContentPartPr>
              <p14:xfrm>
                <a:off x="697470" y="6665880"/>
                <a:ext cx="126360" cy="187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B2A07C7-8139-8A7B-38F2-E3571993A4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1350" y="6659760"/>
                  <a:ext cx="13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8B3D1CD-E06B-6719-C805-BC0E4CC3B81D}"/>
                    </a:ext>
                  </a:extLst>
                </p14:cNvPr>
                <p14:cNvContentPartPr/>
                <p14:nvPr/>
              </p14:nvContentPartPr>
              <p14:xfrm>
                <a:off x="896190" y="6595680"/>
                <a:ext cx="18360" cy="918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8B3D1CD-E06B-6719-C805-BC0E4CC3B8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0070" y="6589560"/>
                  <a:ext cx="30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938630A-F910-E2D6-520F-841D9FD3370A}"/>
                    </a:ext>
                  </a:extLst>
                </p14:cNvPr>
                <p14:cNvContentPartPr/>
                <p14:nvPr/>
              </p14:nvContentPartPr>
              <p14:xfrm>
                <a:off x="913470" y="6548880"/>
                <a:ext cx="47520" cy="1576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938630A-F910-E2D6-520F-841D9FD337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7350" y="6542760"/>
                  <a:ext cx="59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385C479-03A3-BCA7-207A-F0BBA5D4DD95}"/>
                    </a:ext>
                  </a:extLst>
                </p14:cNvPr>
                <p14:cNvContentPartPr/>
                <p14:nvPr/>
              </p14:nvContentPartPr>
              <p14:xfrm>
                <a:off x="885390" y="6676680"/>
                <a:ext cx="51480" cy="1515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385C479-03A3-BCA7-207A-F0BBA5D4DD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9270" y="6670560"/>
                  <a:ext cx="63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6BAF7ED-C029-3FED-EEB4-A9207B1FA444}"/>
                    </a:ext>
                  </a:extLst>
                </p14:cNvPr>
                <p14:cNvContentPartPr/>
                <p14:nvPr/>
              </p14:nvContentPartPr>
              <p14:xfrm>
                <a:off x="941190" y="6748680"/>
                <a:ext cx="58680" cy="64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6BAF7ED-C029-3FED-EEB4-A9207B1FA4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070" y="6742560"/>
                  <a:ext cx="70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C6C6007-7D44-BEF4-C684-9A6E683ED492}"/>
                    </a:ext>
                  </a:extLst>
                </p14:cNvPr>
                <p14:cNvContentPartPr/>
                <p14:nvPr/>
              </p14:nvContentPartPr>
              <p14:xfrm>
                <a:off x="1012110" y="6609000"/>
                <a:ext cx="63360" cy="23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C6C6007-7D44-BEF4-C684-9A6E683ED4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5990" y="6602880"/>
                  <a:ext cx="75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B294A76-5C72-399E-2C13-70E6270CC21A}"/>
                    </a:ext>
                  </a:extLst>
                </p14:cNvPr>
                <p14:cNvContentPartPr/>
                <p14:nvPr/>
              </p14:nvContentPartPr>
              <p14:xfrm>
                <a:off x="1001670" y="6683880"/>
                <a:ext cx="51480" cy="117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B294A76-5C72-399E-2C13-70E6270CC2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5550" y="6677760"/>
                  <a:ext cx="63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112EDD1-D4A2-E503-31E5-28F267B0918F}"/>
                    </a:ext>
                  </a:extLst>
                </p14:cNvPr>
                <p14:cNvContentPartPr/>
                <p14:nvPr/>
              </p14:nvContentPartPr>
              <p14:xfrm>
                <a:off x="996990" y="6747600"/>
                <a:ext cx="105480" cy="82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112EDD1-D4A2-E503-31E5-28F267B091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870" y="6741480"/>
                  <a:ext cx="117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528F331-87A9-45C3-183D-4A37FEC21A09}"/>
                    </a:ext>
                  </a:extLst>
                </p14:cNvPr>
                <p14:cNvContentPartPr/>
                <p14:nvPr/>
              </p14:nvContentPartPr>
              <p14:xfrm>
                <a:off x="1026510" y="6685680"/>
                <a:ext cx="90000" cy="36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528F331-87A9-45C3-183D-4A37FEC21A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390" y="6679560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7162C38-AB63-8018-45FE-295651F369A7}"/>
                    </a:ext>
                  </a:extLst>
                </p14:cNvPr>
                <p14:cNvContentPartPr/>
                <p14:nvPr/>
              </p14:nvContentPartPr>
              <p14:xfrm>
                <a:off x="1078710" y="6586680"/>
                <a:ext cx="158040" cy="258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7162C38-AB63-8018-45FE-295651F369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2590" y="6580560"/>
                  <a:ext cx="170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A805E6A-F37A-F44F-E423-362B7CF10A9B}"/>
                    </a:ext>
                  </a:extLst>
                </p14:cNvPr>
                <p14:cNvContentPartPr/>
                <p14:nvPr/>
              </p14:nvContentPartPr>
              <p14:xfrm>
                <a:off x="1050990" y="6599280"/>
                <a:ext cx="114840" cy="249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A805E6A-F37A-F44F-E423-362B7CF10A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4870" y="6593160"/>
                  <a:ext cx="127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B4CD6F-608D-F64E-47EE-284656256EEF}"/>
                    </a:ext>
                  </a:extLst>
                </p14:cNvPr>
                <p14:cNvContentPartPr/>
                <p14:nvPr/>
              </p14:nvContentPartPr>
              <p14:xfrm>
                <a:off x="1218390" y="6534480"/>
                <a:ext cx="99360" cy="320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B4CD6F-608D-F64E-47EE-284656256E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12270" y="6528360"/>
                  <a:ext cx="111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1A1D537-1E1E-92CD-421C-23AB81C98C43}"/>
                    </a:ext>
                  </a:extLst>
                </p14:cNvPr>
                <p14:cNvContentPartPr/>
                <p14:nvPr/>
              </p14:nvContentPartPr>
              <p14:xfrm>
                <a:off x="1312350" y="6555000"/>
                <a:ext cx="118440" cy="651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1A1D537-1E1E-92CD-421C-23AB81C98C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06230" y="6548880"/>
                  <a:ext cx="130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163A293-02CF-791E-36A1-1D429AB05370}"/>
                    </a:ext>
                  </a:extLst>
                </p14:cNvPr>
                <p14:cNvContentPartPr/>
                <p14:nvPr/>
              </p14:nvContentPartPr>
              <p14:xfrm>
                <a:off x="1307310" y="6518280"/>
                <a:ext cx="87840" cy="302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163A293-02CF-791E-36A1-1D429AB053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1190" y="6512160"/>
                  <a:ext cx="100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CB47243-DB22-E44C-558B-C770FFC7FD51}"/>
                    </a:ext>
                  </a:extLst>
                </p14:cNvPr>
                <p14:cNvContentPartPr/>
                <p14:nvPr/>
              </p14:nvContentPartPr>
              <p14:xfrm>
                <a:off x="1301190" y="6630600"/>
                <a:ext cx="269640" cy="238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CB47243-DB22-E44C-558B-C770FFC7FD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5070" y="6624480"/>
                  <a:ext cx="281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8D1982D-6FF1-E206-B14B-BE7202F13208}"/>
                    </a:ext>
                  </a:extLst>
                </p14:cNvPr>
                <p14:cNvContentPartPr/>
                <p14:nvPr/>
              </p14:nvContentPartPr>
              <p14:xfrm>
                <a:off x="1570110" y="6673800"/>
                <a:ext cx="142920" cy="1846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8D1982D-6FF1-E206-B14B-BE7202F132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63990" y="6667680"/>
                  <a:ext cx="155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013A572-1B9B-A1EF-7AA8-225355F20C29}"/>
                    </a:ext>
                  </a:extLst>
                </p14:cNvPr>
                <p14:cNvContentPartPr/>
                <p14:nvPr/>
              </p14:nvContentPartPr>
              <p14:xfrm>
                <a:off x="1518270" y="6555000"/>
                <a:ext cx="113400" cy="271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013A572-1B9B-A1EF-7AA8-225355F20C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12150" y="6548880"/>
                  <a:ext cx="125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E9D9276-88AE-3225-618D-1A28E91A2B4E}"/>
                    </a:ext>
                  </a:extLst>
                </p14:cNvPr>
                <p14:cNvContentPartPr/>
                <p14:nvPr/>
              </p14:nvContentPartPr>
              <p14:xfrm>
                <a:off x="1515750" y="6644280"/>
                <a:ext cx="155880" cy="140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E9D9276-88AE-3225-618D-1A28E91A2B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9630" y="6638160"/>
                  <a:ext cx="168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097DD3E-6554-8431-4270-D84788680819}"/>
                    </a:ext>
                  </a:extLst>
                </p14:cNvPr>
                <p14:cNvContentPartPr/>
                <p14:nvPr/>
              </p14:nvContentPartPr>
              <p14:xfrm>
                <a:off x="1818510" y="6692160"/>
                <a:ext cx="74160" cy="139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097DD3E-6554-8431-4270-D847886808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12390" y="6686040"/>
                  <a:ext cx="8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852F094-D109-FFD9-C773-1CF0A05F8A2F}"/>
                    </a:ext>
                  </a:extLst>
                </p14:cNvPr>
                <p14:cNvContentPartPr/>
                <p14:nvPr/>
              </p14:nvContentPartPr>
              <p14:xfrm>
                <a:off x="1912110" y="6684600"/>
                <a:ext cx="109800" cy="129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852F094-D109-FFD9-C773-1CF0A05F8A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05990" y="6678480"/>
                  <a:ext cx="122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EFF5234-126C-F982-4272-2DFD3414D205}"/>
                    </a:ext>
                  </a:extLst>
                </p14:cNvPr>
                <p14:cNvContentPartPr/>
                <p14:nvPr/>
              </p14:nvContentPartPr>
              <p14:xfrm>
                <a:off x="2040990" y="6666600"/>
                <a:ext cx="164880" cy="135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EFF5234-126C-F982-4272-2DFD3414D2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34870" y="6660480"/>
                  <a:ext cx="177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EBBDF11-9E7A-F9A5-04BC-9C4FD7E19942}"/>
                    </a:ext>
                  </a:extLst>
                </p14:cNvPr>
                <p14:cNvContentPartPr/>
                <p14:nvPr/>
              </p14:nvContentPartPr>
              <p14:xfrm>
                <a:off x="2202990" y="6656880"/>
                <a:ext cx="112320" cy="137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EBBDF11-9E7A-F9A5-04BC-9C4FD7E199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6870" y="6650760"/>
                  <a:ext cx="124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562284D-6AF1-0F4B-CA86-380587A6F558}"/>
                    </a:ext>
                  </a:extLst>
                </p14:cNvPr>
                <p14:cNvContentPartPr/>
                <p14:nvPr/>
              </p14:nvContentPartPr>
              <p14:xfrm>
                <a:off x="2398110" y="6779280"/>
                <a:ext cx="57960" cy="48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562284D-6AF1-0F4B-CA86-380587A6F5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91990" y="6773160"/>
                  <a:ext cx="702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ACA57C-B345-B0E4-BD11-4B3F5D9778E0}"/>
              </a:ext>
            </a:extLst>
          </p:cNvPr>
          <p:cNvGrpSpPr/>
          <p:nvPr/>
        </p:nvGrpSpPr>
        <p:grpSpPr>
          <a:xfrm>
            <a:off x="2514030" y="6486600"/>
            <a:ext cx="3017520" cy="482040"/>
            <a:chOff x="2514030" y="6486600"/>
            <a:chExt cx="301752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06DD8D8-FD4B-1FAD-9CF8-EDF001FE0AE9}"/>
                    </a:ext>
                  </a:extLst>
                </p14:cNvPr>
                <p14:cNvContentPartPr/>
                <p14:nvPr/>
              </p14:nvContentPartPr>
              <p14:xfrm>
                <a:off x="2514030" y="6550680"/>
                <a:ext cx="81360" cy="194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06DD8D8-FD4B-1FAD-9CF8-EDF001FE0A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7910" y="6544560"/>
                  <a:ext cx="93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BC6BEEA-B0E8-D241-E4D1-8B44ED2FB070}"/>
                    </a:ext>
                  </a:extLst>
                </p14:cNvPr>
                <p14:cNvContentPartPr/>
                <p14:nvPr/>
              </p14:nvContentPartPr>
              <p14:xfrm>
                <a:off x="2554710" y="6668400"/>
                <a:ext cx="93960" cy="133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BC6BEEA-B0E8-D241-E4D1-8B44ED2FB0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8590" y="6662280"/>
                  <a:ext cx="106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BBCD847-53C6-7FB2-4C75-40487A9EC82C}"/>
                    </a:ext>
                  </a:extLst>
                </p14:cNvPr>
                <p14:cNvContentPartPr/>
                <p14:nvPr/>
              </p14:nvContentPartPr>
              <p14:xfrm>
                <a:off x="2592870" y="6550680"/>
                <a:ext cx="124200" cy="179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BBCD847-53C6-7FB2-4C75-40487A9EC8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86750" y="6544560"/>
                  <a:ext cx="13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445D98A-D715-29B5-D398-9A2766FDA1EB}"/>
                    </a:ext>
                  </a:extLst>
                </p14:cNvPr>
                <p14:cNvContentPartPr/>
                <p14:nvPr/>
              </p14:nvContentPartPr>
              <p14:xfrm>
                <a:off x="2631390" y="6628800"/>
                <a:ext cx="86760" cy="187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445D98A-D715-29B5-D398-9A2766FDA1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25270" y="6622680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2724C22-C39D-ADF3-BB24-8F151B2FBF11}"/>
                    </a:ext>
                  </a:extLst>
                </p14:cNvPr>
                <p14:cNvContentPartPr/>
                <p14:nvPr/>
              </p14:nvContentPartPr>
              <p14:xfrm>
                <a:off x="2588910" y="6790080"/>
                <a:ext cx="261360" cy="24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2724C22-C39D-ADF3-BB24-8F151B2FBF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2790" y="6783960"/>
                  <a:ext cx="273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B063D8D-35C1-7804-D092-871BF0E4AB46}"/>
                    </a:ext>
                  </a:extLst>
                </p14:cNvPr>
                <p14:cNvContentPartPr/>
                <p14:nvPr/>
              </p14:nvContentPartPr>
              <p14:xfrm>
                <a:off x="2770710" y="6542400"/>
                <a:ext cx="98640" cy="280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B063D8D-35C1-7804-D092-871BF0E4AB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64590" y="6536280"/>
                  <a:ext cx="110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C6DFF67-1A27-071E-A295-56460249C44D}"/>
                    </a:ext>
                  </a:extLst>
                </p14:cNvPr>
                <p14:cNvContentPartPr/>
                <p14:nvPr/>
              </p14:nvContentPartPr>
              <p14:xfrm>
                <a:off x="2883390" y="6519000"/>
                <a:ext cx="107280" cy="325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C6DFF67-1A27-071E-A295-56460249C4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7270" y="6512880"/>
                  <a:ext cx="119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50B008A-C8AA-C8C6-21AB-E85D51B9BC84}"/>
                    </a:ext>
                  </a:extLst>
                </p14:cNvPr>
                <p14:cNvContentPartPr/>
                <p14:nvPr/>
              </p14:nvContentPartPr>
              <p14:xfrm>
                <a:off x="2906790" y="6684960"/>
                <a:ext cx="167400" cy="1555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50B008A-C8AA-C8C6-21AB-E85D51B9BC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0670" y="6678840"/>
                  <a:ext cx="179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81B8646-8468-A327-9867-FCF82031DDCF}"/>
                    </a:ext>
                  </a:extLst>
                </p14:cNvPr>
                <p14:cNvContentPartPr/>
                <p14:nvPr/>
              </p14:nvContentPartPr>
              <p14:xfrm>
                <a:off x="2930190" y="6719880"/>
                <a:ext cx="29160" cy="110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81B8646-8468-A327-9867-FCF82031DD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4070" y="6713760"/>
                  <a:ext cx="4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AD6F2C9-7621-8029-1F97-E681C78C7639}"/>
                    </a:ext>
                  </a:extLst>
                </p14:cNvPr>
                <p14:cNvContentPartPr/>
                <p14:nvPr/>
              </p14:nvContentPartPr>
              <p14:xfrm>
                <a:off x="2955030" y="6726000"/>
                <a:ext cx="91440" cy="62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AD6F2C9-7621-8029-1F97-E681C78C76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48910" y="6719880"/>
                  <a:ext cx="10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D3745B8-9D0C-C277-2CB6-619096D0136B}"/>
                    </a:ext>
                  </a:extLst>
                </p14:cNvPr>
                <p14:cNvContentPartPr/>
                <p14:nvPr/>
              </p14:nvContentPartPr>
              <p14:xfrm>
                <a:off x="2966190" y="6716280"/>
                <a:ext cx="78480" cy="1328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D3745B8-9D0C-C277-2CB6-619096D013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0070" y="6710160"/>
                  <a:ext cx="9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32B90A6-FF4A-8FF9-FFE4-32C10DA85B5B}"/>
                    </a:ext>
                  </a:extLst>
                </p14:cNvPr>
                <p14:cNvContentPartPr/>
                <p14:nvPr/>
              </p14:nvContentPartPr>
              <p14:xfrm>
                <a:off x="3077790" y="6526200"/>
                <a:ext cx="114840" cy="172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32B90A6-FF4A-8FF9-FFE4-32C10DA85B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71670" y="6520080"/>
                  <a:ext cx="127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8508664-3F8E-E7AD-7843-721CA1C22D0B}"/>
                    </a:ext>
                  </a:extLst>
                </p14:cNvPr>
                <p14:cNvContentPartPr/>
                <p14:nvPr/>
              </p14:nvContentPartPr>
              <p14:xfrm>
                <a:off x="3152670" y="6659400"/>
                <a:ext cx="32400" cy="2124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8508664-3F8E-E7AD-7843-721CA1C22D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46550" y="6653280"/>
                  <a:ext cx="44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C611A60-EC01-CA9C-F714-008ED26EC26B}"/>
                    </a:ext>
                  </a:extLst>
                </p14:cNvPr>
                <p14:cNvContentPartPr/>
                <p14:nvPr/>
              </p14:nvContentPartPr>
              <p14:xfrm>
                <a:off x="3099390" y="6742200"/>
                <a:ext cx="113760" cy="84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C611A60-EC01-CA9C-F714-008ED26EC2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3270" y="6736080"/>
                  <a:ext cx="12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9411B8B-2CDA-88A9-2074-18FD13CA89D7}"/>
                    </a:ext>
                  </a:extLst>
                </p14:cNvPr>
                <p14:cNvContentPartPr/>
                <p14:nvPr/>
              </p14:nvContentPartPr>
              <p14:xfrm>
                <a:off x="3190110" y="6511800"/>
                <a:ext cx="71280" cy="2005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9411B8B-2CDA-88A9-2074-18FD13CA89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83990" y="6505680"/>
                  <a:ext cx="83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725B4B9-0792-30EC-7AB5-65BEE302A601}"/>
                    </a:ext>
                  </a:extLst>
                </p14:cNvPr>
                <p14:cNvContentPartPr/>
                <p14:nvPr/>
              </p14:nvContentPartPr>
              <p14:xfrm>
                <a:off x="3198030" y="6616200"/>
                <a:ext cx="36000" cy="568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725B4B9-0792-30EC-7AB5-65BEE302A6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91910" y="6610080"/>
                  <a:ext cx="48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E110DF5-71EF-1D1B-B717-A4E831B838C7}"/>
                    </a:ext>
                  </a:extLst>
                </p14:cNvPr>
                <p14:cNvContentPartPr/>
                <p14:nvPr/>
              </p14:nvContentPartPr>
              <p14:xfrm>
                <a:off x="3206310" y="6604680"/>
                <a:ext cx="106920" cy="272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E110DF5-71EF-1D1B-B717-A4E831B838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00190" y="6598560"/>
                  <a:ext cx="119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B46CDF9-C179-FB23-57CE-C56A7E7B1914}"/>
                    </a:ext>
                  </a:extLst>
                </p14:cNvPr>
                <p14:cNvContentPartPr/>
                <p14:nvPr/>
              </p14:nvContentPartPr>
              <p14:xfrm>
                <a:off x="3228270" y="6780000"/>
                <a:ext cx="49320" cy="49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B46CDF9-C179-FB23-57CE-C56A7E7B19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2150" y="6773880"/>
                  <a:ext cx="61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FE8568E-2FBB-27F7-869C-20B76028C8EB}"/>
                    </a:ext>
                  </a:extLst>
                </p14:cNvPr>
                <p14:cNvContentPartPr/>
                <p14:nvPr/>
              </p14:nvContentPartPr>
              <p14:xfrm>
                <a:off x="3294150" y="6502800"/>
                <a:ext cx="129960" cy="319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FE8568E-2FBB-27F7-869C-20B76028C8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88030" y="6496680"/>
                  <a:ext cx="142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5439E10-3A1B-DF08-50ED-8EF0805FFEC0}"/>
                    </a:ext>
                  </a:extLst>
                </p14:cNvPr>
                <p14:cNvContentPartPr/>
                <p14:nvPr/>
              </p14:nvContentPartPr>
              <p14:xfrm>
                <a:off x="3378390" y="6641400"/>
                <a:ext cx="105120" cy="166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5439E10-3A1B-DF08-50ED-8EF0805FFE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72270" y="6635280"/>
                  <a:ext cx="117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7984B06-1671-89ED-0FCC-04A2E2054BF6}"/>
                    </a:ext>
                  </a:extLst>
                </p14:cNvPr>
                <p14:cNvContentPartPr/>
                <p14:nvPr/>
              </p14:nvContentPartPr>
              <p14:xfrm>
                <a:off x="3434910" y="6730680"/>
                <a:ext cx="111960" cy="123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7984B06-1671-89ED-0FCC-04A2E2054B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28790" y="6724560"/>
                  <a:ext cx="124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954DC47-00E6-3DE0-1009-A19085F010A5}"/>
                    </a:ext>
                  </a:extLst>
                </p14:cNvPr>
                <p14:cNvContentPartPr/>
                <p14:nvPr/>
              </p14:nvContentPartPr>
              <p14:xfrm>
                <a:off x="3399630" y="6816000"/>
                <a:ext cx="161280" cy="33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954DC47-00E6-3DE0-1009-A19085F010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93510" y="6809880"/>
                  <a:ext cx="173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3CDFE6F-18CB-B175-BEEB-6873911916BE}"/>
                    </a:ext>
                  </a:extLst>
                </p14:cNvPr>
                <p14:cNvContentPartPr/>
                <p14:nvPr/>
              </p14:nvContentPartPr>
              <p14:xfrm>
                <a:off x="3626430" y="6605400"/>
                <a:ext cx="118800" cy="232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3CDFE6F-18CB-B175-BEEB-6873911916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20310" y="6599280"/>
                  <a:ext cx="131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7257A89-5A84-5D57-4D7E-92F4BF7A143F}"/>
                    </a:ext>
                  </a:extLst>
                </p14:cNvPr>
                <p14:cNvContentPartPr/>
                <p14:nvPr/>
              </p14:nvContentPartPr>
              <p14:xfrm>
                <a:off x="3652710" y="6558600"/>
                <a:ext cx="47520" cy="230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7257A89-5A84-5D57-4D7E-92F4BF7A14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6590" y="6552480"/>
                  <a:ext cx="59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62D6B53-AB17-F410-7CFE-C141C00B4EEC}"/>
                    </a:ext>
                  </a:extLst>
                </p14:cNvPr>
                <p14:cNvContentPartPr/>
                <p14:nvPr/>
              </p14:nvContentPartPr>
              <p14:xfrm>
                <a:off x="3782310" y="6698280"/>
                <a:ext cx="33480" cy="81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62D6B53-AB17-F410-7CFE-C141C00B4E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76190" y="6692160"/>
                  <a:ext cx="45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27DCAB4-D49C-FF6A-E57A-D093BC61BF48}"/>
                    </a:ext>
                  </a:extLst>
                </p14:cNvPr>
                <p14:cNvContentPartPr/>
                <p14:nvPr/>
              </p14:nvContentPartPr>
              <p14:xfrm>
                <a:off x="3802110" y="6664080"/>
                <a:ext cx="144360" cy="130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27DCAB4-D49C-FF6A-E57A-D093BC61BF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95990" y="6657960"/>
                  <a:ext cx="156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EDAB12C-D5D3-D070-4E85-57E8E6583955}"/>
                    </a:ext>
                  </a:extLst>
                </p14:cNvPr>
                <p14:cNvContentPartPr/>
                <p14:nvPr/>
              </p14:nvContentPartPr>
              <p14:xfrm>
                <a:off x="4003710" y="6569400"/>
                <a:ext cx="31680" cy="228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EDAB12C-D5D3-D070-4E85-57E8E65839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97590" y="6563280"/>
                  <a:ext cx="43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7C774AC-594D-D0C9-3D6D-23D7D33CA530}"/>
                    </a:ext>
                  </a:extLst>
                </p14:cNvPr>
                <p14:cNvContentPartPr/>
                <p14:nvPr/>
              </p14:nvContentPartPr>
              <p14:xfrm>
                <a:off x="4017750" y="6728520"/>
                <a:ext cx="77760" cy="11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7C774AC-594D-D0C9-3D6D-23D7D33CA5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1630" y="6722400"/>
                  <a:ext cx="90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CFE9323-DDFB-FB9B-DBA6-B4489D9010BB}"/>
                    </a:ext>
                  </a:extLst>
                </p14:cNvPr>
                <p14:cNvContentPartPr/>
                <p14:nvPr/>
              </p14:nvContentPartPr>
              <p14:xfrm>
                <a:off x="3903270" y="6799080"/>
                <a:ext cx="279720" cy="49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CFE9323-DDFB-FB9B-DBA6-B4489D9010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97150" y="6792960"/>
                  <a:ext cx="29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102534B-1748-5AF2-8FCD-5004A65DCB19}"/>
                    </a:ext>
                  </a:extLst>
                </p14:cNvPr>
                <p14:cNvContentPartPr/>
                <p14:nvPr/>
              </p14:nvContentPartPr>
              <p14:xfrm>
                <a:off x="4214310" y="6612600"/>
                <a:ext cx="22680" cy="63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102534B-1748-5AF2-8FCD-5004A65DCB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8190" y="6606480"/>
                  <a:ext cx="34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CBF9DFF-FE96-E9F5-F026-015225F4D031}"/>
                    </a:ext>
                  </a:extLst>
                </p14:cNvPr>
                <p14:cNvContentPartPr/>
                <p14:nvPr/>
              </p14:nvContentPartPr>
              <p14:xfrm>
                <a:off x="4152030" y="6713760"/>
                <a:ext cx="210960" cy="2548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CBF9DFF-FE96-E9F5-F026-015225F4D03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45910" y="6707640"/>
                  <a:ext cx="223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9F0EEB1-6898-21BB-C929-490A9D11054F}"/>
                    </a:ext>
                  </a:extLst>
                </p14:cNvPr>
                <p14:cNvContentPartPr/>
                <p14:nvPr/>
              </p14:nvContentPartPr>
              <p14:xfrm>
                <a:off x="4351110" y="6693600"/>
                <a:ext cx="106560" cy="163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9F0EEB1-6898-21BB-C929-490A9D1105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4990" y="6687480"/>
                  <a:ext cx="118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2E8E4BC-7DFD-A103-2205-0E3E8887DBC0}"/>
                    </a:ext>
                  </a:extLst>
                </p14:cNvPr>
                <p14:cNvContentPartPr/>
                <p14:nvPr/>
              </p14:nvContentPartPr>
              <p14:xfrm>
                <a:off x="4492590" y="6503880"/>
                <a:ext cx="98280" cy="102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2E8E4BC-7DFD-A103-2205-0E3E8887DB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86470" y="6497760"/>
                  <a:ext cx="110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594C784-B4D9-4DC7-556D-F3F24A3FE0EB}"/>
                    </a:ext>
                  </a:extLst>
                </p14:cNvPr>
                <p14:cNvContentPartPr/>
                <p14:nvPr/>
              </p14:nvContentPartPr>
              <p14:xfrm>
                <a:off x="4539750" y="6486600"/>
                <a:ext cx="93240" cy="183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594C784-B4D9-4DC7-556D-F3F24A3FE0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33630" y="6480480"/>
                  <a:ext cx="105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2B3A096-2271-AB11-30D6-0C11D3CAC03E}"/>
                    </a:ext>
                  </a:extLst>
                </p14:cNvPr>
                <p14:cNvContentPartPr/>
                <p14:nvPr/>
              </p14:nvContentPartPr>
              <p14:xfrm>
                <a:off x="4499790" y="6593880"/>
                <a:ext cx="218880" cy="229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2B3A096-2271-AB11-30D6-0C11D3CAC0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93670" y="6587760"/>
                  <a:ext cx="231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AE0A8E4-A87B-F4AF-E0E0-165B78F18F00}"/>
                    </a:ext>
                  </a:extLst>
                </p14:cNvPr>
                <p14:cNvContentPartPr/>
                <p14:nvPr/>
              </p14:nvContentPartPr>
              <p14:xfrm>
                <a:off x="4555590" y="6728160"/>
                <a:ext cx="128160" cy="173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AE0A8E4-A87B-F4AF-E0E0-165B78F18F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9470" y="6722040"/>
                  <a:ext cx="14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A5BA3A0-1F03-1506-DEF4-1E1A94CD9B99}"/>
                    </a:ext>
                  </a:extLst>
                </p14:cNvPr>
                <p14:cNvContentPartPr/>
                <p14:nvPr/>
              </p14:nvContentPartPr>
              <p14:xfrm>
                <a:off x="4567110" y="6808080"/>
                <a:ext cx="90360" cy="288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A5BA3A0-1F03-1506-DEF4-1E1A94CD9B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60990" y="6801960"/>
                  <a:ext cx="102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6F38085-52D1-A4A6-D227-802AF22DF03F}"/>
                    </a:ext>
                  </a:extLst>
                </p14:cNvPr>
                <p14:cNvContentPartPr/>
                <p14:nvPr/>
              </p14:nvContentPartPr>
              <p14:xfrm>
                <a:off x="4769790" y="6567240"/>
                <a:ext cx="79200" cy="21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6F38085-52D1-A4A6-D227-802AF22DF0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63670" y="6561120"/>
                  <a:ext cx="91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F38D172-E481-2C02-3E20-87897191DF1B}"/>
                    </a:ext>
                  </a:extLst>
                </p14:cNvPr>
                <p14:cNvContentPartPr/>
                <p14:nvPr/>
              </p14:nvContentPartPr>
              <p14:xfrm>
                <a:off x="4760430" y="6649320"/>
                <a:ext cx="140760" cy="345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F38D172-E481-2C02-3E20-87897191DF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54310" y="6643200"/>
                  <a:ext cx="153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6ED4BAC-CB1C-E3B8-0F82-8469CE27FC25}"/>
                    </a:ext>
                  </a:extLst>
                </p14:cNvPr>
                <p14:cNvContentPartPr/>
                <p14:nvPr/>
              </p14:nvContentPartPr>
              <p14:xfrm>
                <a:off x="4775190" y="6626640"/>
                <a:ext cx="113760" cy="253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6ED4BAC-CB1C-E3B8-0F82-8469CE27FC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69070" y="6620520"/>
                  <a:ext cx="126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A0DDAA1-F4AF-20C7-9340-35BAB6B995F3}"/>
                    </a:ext>
                  </a:extLst>
                </p14:cNvPr>
                <p14:cNvContentPartPr/>
                <p14:nvPr/>
              </p14:nvContentPartPr>
              <p14:xfrm>
                <a:off x="4998030" y="6665880"/>
                <a:ext cx="87480" cy="159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A0DDAA1-F4AF-20C7-9340-35BAB6B995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91910" y="6659760"/>
                  <a:ext cx="99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FCBFC72-9479-1C77-BCE8-91A201D86F95}"/>
                    </a:ext>
                  </a:extLst>
                </p14:cNvPr>
                <p14:cNvContentPartPr/>
                <p14:nvPr/>
              </p14:nvContentPartPr>
              <p14:xfrm>
                <a:off x="5152470" y="6717000"/>
                <a:ext cx="16200" cy="30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FCBFC72-9479-1C77-BCE8-91A201D86F9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46350" y="6710880"/>
                  <a:ext cx="28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6B741C1-50F5-EACC-162E-06193B925BCE}"/>
                    </a:ext>
                  </a:extLst>
                </p14:cNvPr>
                <p14:cNvContentPartPr/>
                <p14:nvPr/>
              </p14:nvContentPartPr>
              <p14:xfrm>
                <a:off x="5155710" y="6781080"/>
                <a:ext cx="25560" cy="18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6B741C1-50F5-EACC-162E-06193B925B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49590" y="6774960"/>
                  <a:ext cx="3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2DEBC2C-8869-8690-9A43-0F945F192707}"/>
                    </a:ext>
                  </a:extLst>
                </p14:cNvPr>
                <p14:cNvContentPartPr/>
                <p14:nvPr/>
              </p14:nvContentPartPr>
              <p14:xfrm>
                <a:off x="5204310" y="6703680"/>
                <a:ext cx="109080" cy="127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2DEBC2C-8869-8690-9A43-0F945F1927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98190" y="6697560"/>
                  <a:ext cx="12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B7B2DA3-813D-92AA-C4B2-93CCD5C0EBED}"/>
                    </a:ext>
                  </a:extLst>
                </p14:cNvPr>
                <p14:cNvContentPartPr/>
                <p14:nvPr/>
              </p14:nvContentPartPr>
              <p14:xfrm>
                <a:off x="5307990" y="6683520"/>
                <a:ext cx="95760" cy="162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B7B2DA3-813D-92AA-C4B2-93CCD5C0EB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01870" y="6677400"/>
                  <a:ext cx="10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A915A0B-2D5A-7EE1-23AA-52B0719E0F0A}"/>
                    </a:ext>
                  </a:extLst>
                </p14:cNvPr>
                <p14:cNvContentPartPr/>
                <p14:nvPr/>
              </p14:nvContentPartPr>
              <p14:xfrm>
                <a:off x="5432910" y="6648240"/>
                <a:ext cx="98640" cy="191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A915A0B-2D5A-7EE1-23AA-52B0719E0F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6790" y="6642120"/>
                  <a:ext cx="110880" cy="203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0975" y="185420"/>
            <a:ext cx="8743950" cy="715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20200" y="185420"/>
            <a:ext cx="2600325" cy="666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0745" y="1242695"/>
            <a:ext cx="3095625" cy="5041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5755" y="1303020"/>
            <a:ext cx="3950335" cy="1200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6385" y="2741295"/>
            <a:ext cx="3989705" cy="35902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000" y="2557145"/>
            <a:ext cx="6096000" cy="304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单独编写成源文件后再编译为可执行文件的程序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适用于编写大程序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需要包括汇编指令，还要有指导编译器工作的伪指令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源程序由一些段构成，这些段存放代码、数据，或将某个段当作栈空间。</a:t>
            </a:r>
          </a:p>
          <a:p>
            <a:r>
              <a:rPr lang="zh-CN" altLang="en-US"/>
              <a:t>；注释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53070" y="161290"/>
            <a:ext cx="3705225" cy="66967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000" y="105346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在Debug中直接写入指令编写的汇编程序</a:t>
            </a:r>
          </a:p>
          <a:p>
            <a:r>
              <a:rPr lang="zh-CN" altLang="en-US"/>
              <a:t>适用于功能简单、短小精悍的程序只需要包含汇编指令即可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汇编程序构成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1475" y="1009650"/>
            <a:ext cx="10449560" cy="54673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从写代码到程序运行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debug</a:t>
            </a:r>
            <a:r>
              <a:rPr lang="zh-CN" altLang="en-US"/>
              <a:t>跟踪</a:t>
            </a:r>
            <a:r>
              <a:rPr lang="en-US" altLang="zh-CN"/>
              <a:t>EXE</a:t>
            </a:r>
            <a:r>
              <a:rPr lang="zh-CN" altLang="en-US"/>
              <a:t>文件的运行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8650" y="934085"/>
            <a:ext cx="6386830" cy="3973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52280" y="970915"/>
            <a:ext cx="2315845" cy="4916170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 rot="10800000">
            <a:off x="8934450" y="1114425"/>
            <a:ext cx="314325" cy="1866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41285" y="1400175"/>
            <a:ext cx="10382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</a:rPr>
              <a:t>一共</a:t>
            </a:r>
            <a:r>
              <a:rPr lang="en-US" altLang="zh-CN" sz="1400">
                <a:solidFill>
                  <a:srgbClr val="FF0000"/>
                </a:solidFill>
              </a:rPr>
              <a:t>256</a:t>
            </a:r>
            <a:r>
              <a:rPr lang="zh-CN" altLang="en-US" sz="1400">
                <a:solidFill>
                  <a:srgbClr val="FF0000"/>
                </a:solidFill>
              </a:rPr>
              <a:t>（</a:t>
            </a:r>
            <a:r>
              <a:rPr lang="en-US" altLang="zh-CN" sz="1400">
                <a:solidFill>
                  <a:srgbClr val="FF0000"/>
                </a:solidFill>
              </a:rPr>
              <a:t>100H</a:t>
            </a:r>
            <a:r>
              <a:rPr lang="zh-CN" altLang="en-US" sz="1400">
                <a:solidFill>
                  <a:srgbClr val="FF0000"/>
                </a:solidFill>
              </a:rPr>
              <a:t>）字节段前缀（</a:t>
            </a:r>
            <a:r>
              <a:rPr lang="en-US" altLang="zh-CN" sz="1400">
                <a:solidFill>
                  <a:srgbClr val="FF0000"/>
                </a:solidFill>
              </a:rPr>
              <a:t>PSP</a:t>
            </a:r>
            <a:r>
              <a:rPr lang="zh-CN" altLang="en-US" sz="1400">
                <a:solidFill>
                  <a:srgbClr val="FF0000"/>
                </a:solidFill>
              </a:rPr>
              <a:t>）作为数据区</a:t>
            </a:r>
            <a:endParaRPr lang="en-US" altLang="zh-CN" sz="140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8150" y="5028565"/>
            <a:ext cx="8554085" cy="17913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debug</a:t>
            </a:r>
            <a:r>
              <a:rPr lang="zh-CN" altLang="en-US"/>
              <a:t>跟踪</a:t>
            </a:r>
            <a:r>
              <a:rPr lang="en-US" altLang="zh-CN"/>
              <a:t>EXE</a:t>
            </a:r>
            <a:r>
              <a:rPr lang="zh-CN" altLang="en-US"/>
              <a:t>文件的运行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2925" y="1480820"/>
            <a:ext cx="6153150" cy="40862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38150" y="584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</a:t>
            </a:r>
            <a:r>
              <a:rPr lang="zh-CN" altLang="en-US"/>
              <a:t>命令单步执行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debug</a:t>
            </a:r>
            <a:r>
              <a:rPr lang="zh-CN" altLang="en-US"/>
              <a:t>跟踪</a:t>
            </a:r>
            <a:r>
              <a:rPr lang="en-US" altLang="zh-CN"/>
              <a:t>EXE</a:t>
            </a:r>
            <a:r>
              <a:rPr lang="zh-CN" altLang="en-US"/>
              <a:t>文件的运行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38150" y="584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</a:t>
            </a:r>
            <a:r>
              <a:rPr lang="zh-CN" altLang="en-US"/>
              <a:t>命令单步执行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075" y="1195705"/>
            <a:ext cx="6153150" cy="408622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4825" y="5159375"/>
            <a:ext cx="249555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05650" y="1743075"/>
            <a:ext cx="44767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38150" y="266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debug</a:t>
            </a:r>
            <a:r>
              <a:rPr lang="zh-CN" altLang="en-US"/>
              <a:t>跟踪</a:t>
            </a:r>
            <a:r>
              <a:rPr lang="en-US" altLang="zh-CN"/>
              <a:t>EXE</a:t>
            </a:r>
            <a:r>
              <a:rPr lang="zh-CN" altLang="en-US"/>
              <a:t>文件的运行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38150" y="5842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</a:t>
            </a:r>
            <a:r>
              <a:rPr lang="zh-CN" altLang="en-US"/>
              <a:t>命令执行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4825" y="1385570"/>
            <a:ext cx="6153150" cy="4086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62445" y="2181225"/>
            <a:ext cx="4600575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27850" y="337820"/>
            <a:ext cx="3892550" cy="275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1645" y="652145"/>
            <a:ext cx="4133850" cy="69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1645" y="1476375"/>
            <a:ext cx="1134110" cy="153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95755" y="1476375"/>
            <a:ext cx="943610" cy="1534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595245" y="1476375"/>
            <a:ext cx="935355" cy="1534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586480" y="1476375"/>
            <a:ext cx="943610" cy="1534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74015" y="3629660"/>
            <a:ext cx="6420485" cy="4705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95275" y="4204970"/>
            <a:ext cx="6744335" cy="22955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410450" y="3662045"/>
            <a:ext cx="3562985" cy="4381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112125" y="4281170"/>
            <a:ext cx="2495550" cy="13906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U4YTAzMDJkNjIzMjQyZjg3M2RmODRlZTFjNTgyYzgifQ=="/>
  <p:tag name="KSO_WPP_MARK_KEY" val="864faf22-6558-46a7-a485-73353fd0834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41*276"/>
  <p:tag name="TABLE_ENDDRAG_RECT" val="560*159*141*2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334</Words>
  <Application>Microsoft Office PowerPoint</Application>
  <PresentationFormat>宽屏</PresentationFormat>
  <Paragraphs>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光泽 赵</cp:lastModifiedBy>
  <cp:revision>31</cp:revision>
  <dcterms:created xsi:type="dcterms:W3CDTF">2023-03-22T05:41:00Z</dcterms:created>
  <dcterms:modified xsi:type="dcterms:W3CDTF">2024-03-18T11:23:25Z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05C12F1B4930488BA38ED957F1D27054</vt:lpwstr>
  </property>
  <property fmtid="{D5CDD505-2E9C-101B-9397-08002B2CF9AE}" pid="3" name="KSOProductBuildVer">
    <vt:lpwstr>2052-11.1.0.13703</vt:lpwstr>
  </property>
</Properties>
</file>